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6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23"/>
    <p:restoredTop sz="94663"/>
  </p:normalViewPr>
  <p:slideViewPr>
    <p:cSldViewPr snapToGrid="0" snapToObjects="1">
      <p:cViewPr varScale="1">
        <p:scale>
          <a:sx n="128" d="100"/>
          <a:sy n="128" d="100"/>
        </p:scale>
        <p:origin x="4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Microsoft_Excelu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E0F-4D33-8C87-256A3F76609F}"/>
              </c:ext>
            </c:extLst>
          </c:dPt>
          <c:dPt>
            <c:idx val="1"/>
            <c:bubble3D val="0"/>
            <c:spPr>
              <a:solidFill>
                <a:schemeClr val="accent2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E0F-4D33-8C87-256A3F76609F}"/>
              </c:ext>
            </c:extLst>
          </c:dPt>
          <c:dPt>
            <c:idx val="2"/>
            <c:bubble3D val="0"/>
            <c:spPr>
              <a:solidFill>
                <a:schemeClr val="accent3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E0F-4D33-8C87-256A3F76609F}"/>
              </c:ext>
            </c:extLst>
          </c:dPt>
          <c:dPt>
            <c:idx val="3"/>
            <c:bubble3D val="0"/>
            <c:spPr>
              <a:solidFill>
                <a:schemeClr val="lt1"/>
              </a:solidFill>
              <a:ln w="19050" cap="rnd" cmpd="sng" algn="ctr">
                <a:solidFill>
                  <a:schemeClr val="accent1"/>
                </a:solidFill>
                <a:prstDash val="solid"/>
              </a:ln>
              <a:effectLst/>
            </c:spPr>
            <c:extLst>
              <c:ext xmlns:c16="http://schemas.microsoft.com/office/drawing/2014/chart" uri="{C3380CC4-5D6E-409C-BE32-E72D297353CC}">
                <c16:uniqueId val="{00000002-BD3E-5F43-B1BD-14F1409CB267}"/>
              </c:ext>
            </c:extLst>
          </c:dPt>
          <c:dPt>
            <c:idx val="4"/>
            <c:bubble3D val="0"/>
            <c:spPr>
              <a:solidFill>
                <a:schemeClr val="accent5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E0F-4D33-8C87-256A3F76609F}"/>
              </c:ext>
            </c:extLst>
          </c:dPt>
          <c:dPt>
            <c:idx val="5"/>
            <c:bubble3D val="0"/>
            <c:spPr>
              <a:solidFill>
                <a:schemeClr val="accent6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E0F-4D33-8C87-256A3F76609F}"/>
              </c:ext>
            </c:extLst>
          </c:dPt>
          <c:dPt>
            <c:idx val="6"/>
            <c:bubble3D val="0"/>
            <c:spPr>
              <a:solidFill>
                <a:schemeClr val="accent1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DE0F-4D33-8C87-256A3F76609F}"/>
              </c:ext>
            </c:extLst>
          </c:dPt>
          <c:dPt>
            <c:idx val="7"/>
            <c:bubble3D val="0"/>
            <c:spPr>
              <a:solidFill>
                <a:schemeClr val="accent2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DE0F-4D33-8C87-256A3F76609F}"/>
              </c:ext>
            </c:extLst>
          </c:dPt>
          <c:cat>
            <c:strRef>
              <c:f>List1!$A$2:$A$9</c:f>
              <c:strCache>
                <c:ptCount val="8"/>
                <c:pt idx="0">
                  <c:v>Advent</c:v>
                </c:pt>
                <c:pt idx="1">
                  <c:v>Vánoce</c:v>
                </c:pt>
                <c:pt idx="2">
                  <c:v>Zjevení Páně</c:v>
                </c:pt>
                <c:pt idx="3">
                  <c:v>Postní doba</c:v>
                </c:pt>
                <c:pt idx="4">
                  <c:v>Velikonoce</c:v>
                </c:pt>
                <c:pt idx="5">
                  <c:v>Nanebevstoupení Páně</c:v>
                </c:pt>
                <c:pt idx="6">
                  <c:v>Letnice</c:v>
                </c:pt>
                <c:pt idx="7">
                  <c:v>Neděle sv. Trojice</c:v>
                </c:pt>
              </c:strCache>
            </c:strRef>
          </c:cat>
          <c:val>
            <c:numRef>
              <c:f>List1!$B$2:$B$9</c:f>
              <c:numCache>
                <c:formatCode>General</c:formatCode>
                <c:ptCount val="8"/>
                <c:pt idx="0">
                  <c:v>4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  <c:pt idx="4">
                  <c:v>0.5</c:v>
                </c:pt>
                <c:pt idx="5">
                  <c:v>0.5</c:v>
                </c:pt>
                <c:pt idx="6">
                  <c:v>0.5</c:v>
                </c:pt>
                <c:pt idx="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3E-5F43-B1BD-14F1409CB2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E2D89D-6D0B-4AFB-9E2B-668E10688750}" type="doc">
      <dgm:prSet loTypeId="urn:microsoft.com/office/officeart/2005/8/layout/default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E1F2E1F-7B9B-4064-B53D-FF1E328E84B3}">
      <dgm:prSet/>
      <dgm:spPr/>
      <dgm:t>
        <a:bodyPr/>
        <a:lstStyle/>
        <a:p>
          <a:r>
            <a:rPr lang="cs-CZ" dirty="0"/>
            <a:t>Pesach</a:t>
          </a:r>
        </a:p>
        <a:p>
          <a:r>
            <a:rPr lang="cs-CZ" dirty="0"/>
            <a:t>Velikonoce</a:t>
          </a:r>
          <a:endParaRPr lang="en-US" dirty="0"/>
        </a:p>
      </dgm:t>
    </dgm:pt>
    <dgm:pt modelId="{B94A4E0A-5BBD-4A9D-9DDF-F2BEFD16A45A}" type="parTrans" cxnId="{71F7AD58-62F5-4519-A3FC-4F1484D6E928}">
      <dgm:prSet/>
      <dgm:spPr/>
      <dgm:t>
        <a:bodyPr/>
        <a:lstStyle/>
        <a:p>
          <a:endParaRPr lang="en-US"/>
        </a:p>
      </dgm:t>
    </dgm:pt>
    <dgm:pt modelId="{0D096869-79F6-4D17-9B32-8DA7A242DAF8}" type="sibTrans" cxnId="{71F7AD58-62F5-4519-A3FC-4F1484D6E928}">
      <dgm:prSet/>
      <dgm:spPr/>
      <dgm:t>
        <a:bodyPr/>
        <a:lstStyle/>
        <a:p>
          <a:endParaRPr lang="en-US"/>
        </a:p>
      </dgm:t>
    </dgm:pt>
    <dgm:pt modelId="{1B57ED2D-B86E-4D69-9963-8285DA540EEF}">
      <dgm:prSet/>
      <dgm:spPr/>
      <dgm:t>
        <a:bodyPr/>
        <a:lstStyle/>
        <a:p>
          <a:r>
            <a:rPr lang="cs-CZ" dirty="0" err="1"/>
            <a:t>Šavu‘ot</a:t>
          </a:r>
          <a:r>
            <a:rPr lang="cs-CZ" dirty="0"/>
            <a:t> slavnost týdnů, prvotiny, Letnice</a:t>
          </a:r>
          <a:endParaRPr lang="en-US" dirty="0"/>
        </a:p>
      </dgm:t>
    </dgm:pt>
    <dgm:pt modelId="{EC851FF6-BA21-4345-95A5-D39BAA314F06}" type="parTrans" cxnId="{51720E57-194E-4F98-8185-331DC9B193C0}">
      <dgm:prSet/>
      <dgm:spPr/>
      <dgm:t>
        <a:bodyPr/>
        <a:lstStyle/>
        <a:p>
          <a:endParaRPr lang="en-US"/>
        </a:p>
      </dgm:t>
    </dgm:pt>
    <dgm:pt modelId="{C3F0CBBA-D552-4B57-B3D3-C4C648AD5D63}" type="sibTrans" cxnId="{51720E57-194E-4F98-8185-331DC9B193C0}">
      <dgm:prSet/>
      <dgm:spPr/>
      <dgm:t>
        <a:bodyPr/>
        <a:lstStyle/>
        <a:p>
          <a:endParaRPr lang="en-US"/>
        </a:p>
      </dgm:t>
    </dgm:pt>
    <dgm:pt modelId="{848734B8-FEDF-4102-B78A-B8B8CF082A97}">
      <dgm:prSet/>
      <dgm:spPr/>
      <dgm:t>
        <a:bodyPr/>
        <a:lstStyle/>
        <a:p>
          <a:r>
            <a:rPr lang="cs-CZ" dirty="0" err="1"/>
            <a:t>Sukot</a:t>
          </a:r>
          <a:endParaRPr lang="cs-CZ" dirty="0"/>
        </a:p>
        <a:p>
          <a:r>
            <a:rPr lang="cs-CZ" dirty="0"/>
            <a:t>Slavnost stánků, úroda, </a:t>
          </a:r>
        </a:p>
        <a:p>
          <a:r>
            <a:rPr lang="cs-CZ" dirty="0"/>
            <a:t>radost z Tóry</a:t>
          </a:r>
          <a:endParaRPr lang="en-US" dirty="0"/>
        </a:p>
      </dgm:t>
    </dgm:pt>
    <dgm:pt modelId="{22060E8B-F82A-4E32-9550-C8D9F7FE54F4}" type="parTrans" cxnId="{5B5BB56E-33D1-4EC2-8B18-BE2345A11734}">
      <dgm:prSet/>
      <dgm:spPr/>
      <dgm:t>
        <a:bodyPr/>
        <a:lstStyle/>
        <a:p>
          <a:endParaRPr lang="en-US"/>
        </a:p>
      </dgm:t>
    </dgm:pt>
    <dgm:pt modelId="{75DD1A96-D51E-4FBF-BD3B-3C7D9F30A57B}" type="sibTrans" cxnId="{5B5BB56E-33D1-4EC2-8B18-BE2345A11734}">
      <dgm:prSet/>
      <dgm:spPr/>
      <dgm:t>
        <a:bodyPr/>
        <a:lstStyle/>
        <a:p>
          <a:endParaRPr lang="en-US"/>
        </a:p>
      </dgm:t>
    </dgm:pt>
    <dgm:pt modelId="{CBCED8AD-82C1-4990-8A26-E80609FE430D}">
      <dgm:prSet/>
      <dgm:spPr/>
      <dgm:t>
        <a:bodyPr/>
        <a:lstStyle/>
        <a:p>
          <a:r>
            <a:rPr lang="cs-CZ" dirty="0" err="1"/>
            <a:t>Jom</a:t>
          </a:r>
          <a:r>
            <a:rPr lang="cs-CZ" dirty="0"/>
            <a:t> </a:t>
          </a:r>
          <a:r>
            <a:rPr lang="cs-CZ" dirty="0" err="1"/>
            <a:t>kipur</a:t>
          </a:r>
          <a:endParaRPr lang="en-US" dirty="0"/>
        </a:p>
      </dgm:t>
    </dgm:pt>
    <dgm:pt modelId="{E7A37479-B51A-4C13-A085-3417927F9FA5}" type="parTrans" cxnId="{BB89DE16-636E-4119-96FB-51DE01104823}">
      <dgm:prSet/>
      <dgm:spPr/>
      <dgm:t>
        <a:bodyPr/>
        <a:lstStyle/>
        <a:p>
          <a:endParaRPr lang="en-US"/>
        </a:p>
      </dgm:t>
    </dgm:pt>
    <dgm:pt modelId="{3B24C4D9-6C9C-4827-B373-76278A22BBBC}" type="sibTrans" cxnId="{BB89DE16-636E-4119-96FB-51DE01104823}">
      <dgm:prSet/>
      <dgm:spPr/>
      <dgm:t>
        <a:bodyPr/>
        <a:lstStyle/>
        <a:p>
          <a:endParaRPr lang="en-US"/>
        </a:p>
      </dgm:t>
    </dgm:pt>
    <dgm:pt modelId="{856FDB52-8B2C-411A-B46A-3DFC6CB83353}">
      <dgm:prSet/>
      <dgm:spPr/>
      <dgm:t>
        <a:bodyPr/>
        <a:lstStyle/>
        <a:p>
          <a:r>
            <a:rPr lang="cs-CZ" dirty="0" err="1"/>
            <a:t>Roš</a:t>
          </a:r>
          <a:r>
            <a:rPr lang="cs-CZ" dirty="0"/>
            <a:t> ha-</a:t>
          </a:r>
          <a:r>
            <a:rPr lang="cs-CZ" dirty="0" err="1"/>
            <a:t>šana</a:t>
          </a:r>
          <a:endParaRPr lang="en-US" dirty="0"/>
        </a:p>
      </dgm:t>
    </dgm:pt>
    <dgm:pt modelId="{1DD18AA1-63EB-4DF6-AF78-6F23DE720E2C}" type="parTrans" cxnId="{CC8D68DD-A45C-4177-BAC3-D7E08AAC5D16}">
      <dgm:prSet/>
      <dgm:spPr/>
      <dgm:t>
        <a:bodyPr/>
        <a:lstStyle/>
        <a:p>
          <a:endParaRPr lang="en-US"/>
        </a:p>
      </dgm:t>
    </dgm:pt>
    <dgm:pt modelId="{75658E0F-F68F-4AEA-A1A1-CA18D0E3B79B}" type="sibTrans" cxnId="{CC8D68DD-A45C-4177-BAC3-D7E08AAC5D16}">
      <dgm:prSet/>
      <dgm:spPr/>
      <dgm:t>
        <a:bodyPr/>
        <a:lstStyle/>
        <a:p>
          <a:endParaRPr lang="en-US"/>
        </a:p>
      </dgm:t>
    </dgm:pt>
    <dgm:pt modelId="{93759BDC-B8D2-4F03-B20A-062B770EACAD}">
      <dgm:prSet/>
      <dgm:spPr/>
      <dgm:t>
        <a:bodyPr/>
        <a:lstStyle/>
        <a:p>
          <a:r>
            <a:rPr lang="cs-CZ"/>
            <a:t>Chanuka slavnost světel</a:t>
          </a:r>
          <a:endParaRPr lang="en-US"/>
        </a:p>
      </dgm:t>
    </dgm:pt>
    <dgm:pt modelId="{3A1DE7AF-CBCC-47E1-9677-B69EAB4D48B2}" type="parTrans" cxnId="{C1D2983B-5CE9-4819-95D0-C24207B01C71}">
      <dgm:prSet/>
      <dgm:spPr/>
      <dgm:t>
        <a:bodyPr/>
        <a:lstStyle/>
        <a:p>
          <a:endParaRPr lang="en-US"/>
        </a:p>
      </dgm:t>
    </dgm:pt>
    <dgm:pt modelId="{BA5FD1F2-E610-4666-ADDE-9CD4A6685D7F}" type="sibTrans" cxnId="{C1D2983B-5CE9-4819-95D0-C24207B01C71}">
      <dgm:prSet/>
      <dgm:spPr/>
      <dgm:t>
        <a:bodyPr/>
        <a:lstStyle/>
        <a:p>
          <a:endParaRPr lang="en-US"/>
        </a:p>
      </dgm:t>
    </dgm:pt>
    <dgm:pt modelId="{67429441-738E-4940-B1C3-6ADC443BDA70}" type="pres">
      <dgm:prSet presAssocID="{7EE2D89D-6D0B-4AFB-9E2B-668E10688750}" presName="diagram" presStyleCnt="0">
        <dgm:presLayoutVars>
          <dgm:dir/>
          <dgm:resizeHandles val="exact"/>
        </dgm:presLayoutVars>
      </dgm:prSet>
      <dgm:spPr/>
    </dgm:pt>
    <dgm:pt modelId="{F5F12D4F-E740-C045-8B91-C5218EA57D5C}" type="pres">
      <dgm:prSet presAssocID="{4E1F2E1F-7B9B-4064-B53D-FF1E328E84B3}" presName="node" presStyleLbl="node1" presStyleIdx="0" presStyleCnt="6">
        <dgm:presLayoutVars>
          <dgm:bulletEnabled val="1"/>
        </dgm:presLayoutVars>
      </dgm:prSet>
      <dgm:spPr/>
    </dgm:pt>
    <dgm:pt modelId="{6117A38D-5638-9444-85EC-552B183B0D2A}" type="pres">
      <dgm:prSet presAssocID="{0D096869-79F6-4D17-9B32-8DA7A242DAF8}" presName="sibTrans" presStyleCnt="0"/>
      <dgm:spPr/>
    </dgm:pt>
    <dgm:pt modelId="{675E3DE5-BC28-1547-ABFB-51A629922AE2}" type="pres">
      <dgm:prSet presAssocID="{1B57ED2D-B86E-4D69-9963-8285DA540EEF}" presName="node" presStyleLbl="node1" presStyleIdx="1" presStyleCnt="6">
        <dgm:presLayoutVars>
          <dgm:bulletEnabled val="1"/>
        </dgm:presLayoutVars>
      </dgm:prSet>
      <dgm:spPr/>
    </dgm:pt>
    <dgm:pt modelId="{8C4CD97A-500A-1A47-BEF6-7D28073D14FA}" type="pres">
      <dgm:prSet presAssocID="{C3F0CBBA-D552-4B57-B3D3-C4C648AD5D63}" presName="sibTrans" presStyleCnt="0"/>
      <dgm:spPr/>
    </dgm:pt>
    <dgm:pt modelId="{67640A69-2D45-1B43-99C1-45CBDA016408}" type="pres">
      <dgm:prSet presAssocID="{848734B8-FEDF-4102-B78A-B8B8CF082A97}" presName="node" presStyleLbl="node1" presStyleIdx="2" presStyleCnt="6">
        <dgm:presLayoutVars>
          <dgm:bulletEnabled val="1"/>
        </dgm:presLayoutVars>
      </dgm:prSet>
      <dgm:spPr/>
    </dgm:pt>
    <dgm:pt modelId="{A7B733CB-AD7E-9B4F-B0A0-58F72C6F31ED}" type="pres">
      <dgm:prSet presAssocID="{75DD1A96-D51E-4FBF-BD3B-3C7D9F30A57B}" presName="sibTrans" presStyleCnt="0"/>
      <dgm:spPr/>
    </dgm:pt>
    <dgm:pt modelId="{E03491B8-8155-0E42-B24E-EBD40EDAD9F3}" type="pres">
      <dgm:prSet presAssocID="{CBCED8AD-82C1-4990-8A26-E80609FE430D}" presName="node" presStyleLbl="node1" presStyleIdx="3" presStyleCnt="6">
        <dgm:presLayoutVars>
          <dgm:bulletEnabled val="1"/>
        </dgm:presLayoutVars>
      </dgm:prSet>
      <dgm:spPr/>
    </dgm:pt>
    <dgm:pt modelId="{F5E10A3D-BEDE-A547-9853-36A060EFBF0E}" type="pres">
      <dgm:prSet presAssocID="{3B24C4D9-6C9C-4827-B373-76278A22BBBC}" presName="sibTrans" presStyleCnt="0"/>
      <dgm:spPr/>
    </dgm:pt>
    <dgm:pt modelId="{E66D54A2-6F38-A748-AB36-7E1F82A65663}" type="pres">
      <dgm:prSet presAssocID="{856FDB52-8B2C-411A-B46A-3DFC6CB83353}" presName="node" presStyleLbl="node1" presStyleIdx="4" presStyleCnt="6">
        <dgm:presLayoutVars>
          <dgm:bulletEnabled val="1"/>
        </dgm:presLayoutVars>
      </dgm:prSet>
      <dgm:spPr/>
    </dgm:pt>
    <dgm:pt modelId="{5D367690-9E4B-8A44-8F59-68AEB0F4E8B0}" type="pres">
      <dgm:prSet presAssocID="{75658E0F-F68F-4AEA-A1A1-CA18D0E3B79B}" presName="sibTrans" presStyleCnt="0"/>
      <dgm:spPr/>
    </dgm:pt>
    <dgm:pt modelId="{8A4C2045-1E12-2E48-9307-E72732D65B12}" type="pres">
      <dgm:prSet presAssocID="{93759BDC-B8D2-4F03-B20A-062B770EACAD}" presName="node" presStyleLbl="node1" presStyleIdx="5" presStyleCnt="6">
        <dgm:presLayoutVars>
          <dgm:bulletEnabled val="1"/>
        </dgm:presLayoutVars>
      </dgm:prSet>
      <dgm:spPr/>
    </dgm:pt>
  </dgm:ptLst>
  <dgm:cxnLst>
    <dgm:cxn modelId="{6EAA9E02-99B5-7E4B-96A5-3DFD6852FF8F}" type="presOf" srcId="{856FDB52-8B2C-411A-B46A-3DFC6CB83353}" destId="{E66D54A2-6F38-A748-AB36-7E1F82A65663}" srcOrd="0" destOrd="0" presId="urn:microsoft.com/office/officeart/2005/8/layout/default"/>
    <dgm:cxn modelId="{7BB11B05-C34F-6D45-9B5F-3D6F09A11938}" type="presOf" srcId="{1B57ED2D-B86E-4D69-9963-8285DA540EEF}" destId="{675E3DE5-BC28-1547-ABFB-51A629922AE2}" srcOrd="0" destOrd="0" presId="urn:microsoft.com/office/officeart/2005/8/layout/default"/>
    <dgm:cxn modelId="{BB89DE16-636E-4119-96FB-51DE01104823}" srcId="{7EE2D89D-6D0B-4AFB-9E2B-668E10688750}" destId="{CBCED8AD-82C1-4990-8A26-E80609FE430D}" srcOrd="3" destOrd="0" parTransId="{E7A37479-B51A-4C13-A085-3417927F9FA5}" sibTransId="{3B24C4D9-6C9C-4827-B373-76278A22BBBC}"/>
    <dgm:cxn modelId="{5DCE0D30-91EC-4F44-9649-7FC9D97992C6}" type="presOf" srcId="{848734B8-FEDF-4102-B78A-B8B8CF082A97}" destId="{67640A69-2D45-1B43-99C1-45CBDA016408}" srcOrd="0" destOrd="0" presId="urn:microsoft.com/office/officeart/2005/8/layout/default"/>
    <dgm:cxn modelId="{C1D2983B-5CE9-4819-95D0-C24207B01C71}" srcId="{7EE2D89D-6D0B-4AFB-9E2B-668E10688750}" destId="{93759BDC-B8D2-4F03-B20A-062B770EACAD}" srcOrd="5" destOrd="0" parTransId="{3A1DE7AF-CBCC-47E1-9677-B69EAB4D48B2}" sibTransId="{BA5FD1F2-E610-4666-ADDE-9CD4A6685D7F}"/>
    <dgm:cxn modelId="{51720E57-194E-4F98-8185-331DC9B193C0}" srcId="{7EE2D89D-6D0B-4AFB-9E2B-668E10688750}" destId="{1B57ED2D-B86E-4D69-9963-8285DA540EEF}" srcOrd="1" destOrd="0" parTransId="{EC851FF6-BA21-4345-95A5-D39BAA314F06}" sibTransId="{C3F0CBBA-D552-4B57-B3D3-C4C648AD5D63}"/>
    <dgm:cxn modelId="{71F7AD58-62F5-4519-A3FC-4F1484D6E928}" srcId="{7EE2D89D-6D0B-4AFB-9E2B-668E10688750}" destId="{4E1F2E1F-7B9B-4064-B53D-FF1E328E84B3}" srcOrd="0" destOrd="0" parTransId="{B94A4E0A-5BBD-4A9D-9DDF-F2BEFD16A45A}" sibTransId="{0D096869-79F6-4D17-9B32-8DA7A242DAF8}"/>
    <dgm:cxn modelId="{5B5BB56E-33D1-4EC2-8B18-BE2345A11734}" srcId="{7EE2D89D-6D0B-4AFB-9E2B-668E10688750}" destId="{848734B8-FEDF-4102-B78A-B8B8CF082A97}" srcOrd="2" destOrd="0" parTransId="{22060E8B-F82A-4E32-9550-C8D9F7FE54F4}" sibTransId="{75DD1A96-D51E-4FBF-BD3B-3C7D9F30A57B}"/>
    <dgm:cxn modelId="{38FFF786-2B97-6F40-8155-C735E13E8CBC}" type="presOf" srcId="{CBCED8AD-82C1-4990-8A26-E80609FE430D}" destId="{E03491B8-8155-0E42-B24E-EBD40EDAD9F3}" srcOrd="0" destOrd="0" presId="urn:microsoft.com/office/officeart/2005/8/layout/default"/>
    <dgm:cxn modelId="{DE97CDB6-BA9D-854F-84AB-592817A63BAE}" type="presOf" srcId="{7EE2D89D-6D0B-4AFB-9E2B-668E10688750}" destId="{67429441-738E-4940-B1C3-6ADC443BDA70}" srcOrd="0" destOrd="0" presId="urn:microsoft.com/office/officeart/2005/8/layout/default"/>
    <dgm:cxn modelId="{CC8D68DD-A45C-4177-BAC3-D7E08AAC5D16}" srcId="{7EE2D89D-6D0B-4AFB-9E2B-668E10688750}" destId="{856FDB52-8B2C-411A-B46A-3DFC6CB83353}" srcOrd="4" destOrd="0" parTransId="{1DD18AA1-63EB-4DF6-AF78-6F23DE720E2C}" sibTransId="{75658E0F-F68F-4AEA-A1A1-CA18D0E3B79B}"/>
    <dgm:cxn modelId="{13A02FEB-8FA1-E049-A7D5-E88E73ED93A0}" type="presOf" srcId="{4E1F2E1F-7B9B-4064-B53D-FF1E328E84B3}" destId="{F5F12D4F-E740-C045-8B91-C5218EA57D5C}" srcOrd="0" destOrd="0" presId="urn:microsoft.com/office/officeart/2005/8/layout/default"/>
    <dgm:cxn modelId="{205E99FB-42E1-C84A-A94E-09B46D5814F8}" type="presOf" srcId="{93759BDC-B8D2-4F03-B20A-062B770EACAD}" destId="{8A4C2045-1E12-2E48-9307-E72732D65B12}" srcOrd="0" destOrd="0" presId="urn:microsoft.com/office/officeart/2005/8/layout/default"/>
    <dgm:cxn modelId="{CAE1764F-2450-5C42-9530-0BEA0BF8FF8A}" type="presParOf" srcId="{67429441-738E-4940-B1C3-6ADC443BDA70}" destId="{F5F12D4F-E740-C045-8B91-C5218EA57D5C}" srcOrd="0" destOrd="0" presId="urn:microsoft.com/office/officeart/2005/8/layout/default"/>
    <dgm:cxn modelId="{C770682E-8565-4140-91CD-2E873D1CA569}" type="presParOf" srcId="{67429441-738E-4940-B1C3-6ADC443BDA70}" destId="{6117A38D-5638-9444-85EC-552B183B0D2A}" srcOrd="1" destOrd="0" presId="urn:microsoft.com/office/officeart/2005/8/layout/default"/>
    <dgm:cxn modelId="{959CC439-A17B-174D-AB67-EB09443A3383}" type="presParOf" srcId="{67429441-738E-4940-B1C3-6ADC443BDA70}" destId="{675E3DE5-BC28-1547-ABFB-51A629922AE2}" srcOrd="2" destOrd="0" presId="urn:microsoft.com/office/officeart/2005/8/layout/default"/>
    <dgm:cxn modelId="{C40D8366-EA82-1A48-A407-47FC392D11DC}" type="presParOf" srcId="{67429441-738E-4940-B1C3-6ADC443BDA70}" destId="{8C4CD97A-500A-1A47-BEF6-7D28073D14FA}" srcOrd="3" destOrd="0" presId="urn:microsoft.com/office/officeart/2005/8/layout/default"/>
    <dgm:cxn modelId="{05EFED07-2329-7C48-957D-AE0785D94C5F}" type="presParOf" srcId="{67429441-738E-4940-B1C3-6ADC443BDA70}" destId="{67640A69-2D45-1B43-99C1-45CBDA016408}" srcOrd="4" destOrd="0" presId="urn:microsoft.com/office/officeart/2005/8/layout/default"/>
    <dgm:cxn modelId="{154B2266-09C1-CF44-8A35-FE952C20E6F4}" type="presParOf" srcId="{67429441-738E-4940-B1C3-6ADC443BDA70}" destId="{A7B733CB-AD7E-9B4F-B0A0-58F72C6F31ED}" srcOrd="5" destOrd="0" presId="urn:microsoft.com/office/officeart/2005/8/layout/default"/>
    <dgm:cxn modelId="{1D821AED-B4DE-AA49-8D48-37021687F9E0}" type="presParOf" srcId="{67429441-738E-4940-B1C3-6ADC443BDA70}" destId="{E03491B8-8155-0E42-B24E-EBD40EDAD9F3}" srcOrd="6" destOrd="0" presId="urn:microsoft.com/office/officeart/2005/8/layout/default"/>
    <dgm:cxn modelId="{53B7475D-C748-B24B-9A54-C4CD23180F9C}" type="presParOf" srcId="{67429441-738E-4940-B1C3-6ADC443BDA70}" destId="{F5E10A3D-BEDE-A547-9853-36A060EFBF0E}" srcOrd="7" destOrd="0" presId="urn:microsoft.com/office/officeart/2005/8/layout/default"/>
    <dgm:cxn modelId="{427C92DE-C0A2-A640-977E-67782EF120E8}" type="presParOf" srcId="{67429441-738E-4940-B1C3-6ADC443BDA70}" destId="{E66D54A2-6F38-A748-AB36-7E1F82A65663}" srcOrd="8" destOrd="0" presId="urn:microsoft.com/office/officeart/2005/8/layout/default"/>
    <dgm:cxn modelId="{20DD91E4-ED84-4240-9362-12C90239CC15}" type="presParOf" srcId="{67429441-738E-4940-B1C3-6ADC443BDA70}" destId="{5D367690-9E4B-8A44-8F59-68AEB0F4E8B0}" srcOrd="9" destOrd="0" presId="urn:microsoft.com/office/officeart/2005/8/layout/default"/>
    <dgm:cxn modelId="{011B3599-B555-9446-BB62-1F3994D33325}" type="presParOf" srcId="{67429441-738E-4940-B1C3-6ADC443BDA70}" destId="{8A4C2045-1E12-2E48-9307-E72732D65B12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37F1C5-31B5-47A6-93E1-B862E12AE060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094C552-CF10-4857-8F0A-775D6AFCE505}">
      <dgm:prSet/>
      <dgm:spPr/>
      <dgm:t>
        <a:bodyPr/>
        <a:lstStyle/>
        <a:p>
          <a:r>
            <a:rPr lang="cs-CZ" b="0" i="0"/>
            <a:t>Advent</a:t>
          </a:r>
          <a:endParaRPr lang="en-US"/>
        </a:p>
      </dgm:t>
    </dgm:pt>
    <dgm:pt modelId="{17756DC5-579D-4C30-A271-208D3CD6C225}" type="parTrans" cxnId="{11A6ABD7-F841-457B-B83C-BE476516786E}">
      <dgm:prSet/>
      <dgm:spPr/>
      <dgm:t>
        <a:bodyPr/>
        <a:lstStyle/>
        <a:p>
          <a:endParaRPr lang="en-US"/>
        </a:p>
      </dgm:t>
    </dgm:pt>
    <dgm:pt modelId="{DDD42497-EC58-4ECE-958B-48E040F46D41}" type="sibTrans" cxnId="{11A6ABD7-F841-457B-B83C-BE476516786E}">
      <dgm:prSet/>
      <dgm:spPr/>
      <dgm:t>
        <a:bodyPr/>
        <a:lstStyle/>
        <a:p>
          <a:endParaRPr lang="en-US"/>
        </a:p>
      </dgm:t>
    </dgm:pt>
    <dgm:pt modelId="{F6E38E66-F576-41A0-A99C-43C1E9140B5C}">
      <dgm:prSet/>
      <dgm:spPr/>
      <dgm:t>
        <a:bodyPr/>
        <a:lstStyle/>
        <a:p>
          <a:r>
            <a:rPr lang="cs-CZ" b="0" i="0"/>
            <a:t>Vánoce – svátky Boží inkarnace</a:t>
          </a:r>
          <a:endParaRPr lang="en-US"/>
        </a:p>
      </dgm:t>
    </dgm:pt>
    <dgm:pt modelId="{148B2006-3182-499D-8975-D47196066B10}" type="parTrans" cxnId="{B7CA7F68-E6B1-435C-A6C4-EF4EDAE3E468}">
      <dgm:prSet/>
      <dgm:spPr/>
      <dgm:t>
        <a:bodyPr/>
        <a:lstStyle/>
        <a:p>
          <a:endParaRPr lang="en-US"/>
        </a:p>
      </dgm:t>
    </dgm:pt>
    <dgm:pt modelId="{69A96662-5EA6-44A3-9E3F-6F724F69C99D}" type="sibTrans" cxnId="{B7CA7F68-E6B1-435C-A6C4-EF4EDAE3E468}">
      <dgm:prSet/>
      <dgm:spPr/>
      <dgm:t>
        <a:bodyPr/>
        <a:lstStyle/>
        <a:p>
          <a:endParaRPr lang="en-US"/>
        </a:p>
      </dgm:t>
    </dgm:pt>
    <dgm:pt modelId="{5F5480E8-0DCB-4E30-A77D-ADA214FCBB8A}">
      <dgm:prSet/>
      <dgm:spPr/>
      <dgm:t>
        <a:bodyPr/>
        <a:lstStyle/>
        <a:p>
          <a:r>
            <a:rPr lang="cs-CZ" b="0" i="0"/>
            <a:t>Zjevení Páně</a:t>
          </a:r>
          <a:endParaRPr lang="en-US"/>
        </a:p>
      </dgm:t>
    </dgm:pt>
    <dgm:pt modelId="{F24F6F66-6173-46A5-8F4B-56A5C2EEEF91}" type="parTrans" cxnId="{D3B7403B-DF7F-4EFB-B09C-26D8B7FCE765}">
      <dgm:prSet/>
      <dgm:spPr/>
      <dgm:t>
        <a:bodyPr/>
        <a:lstStyle/>
        <a:p>
          <a:endParaRPr lang="en-US"/>
        </a:p>
      </dgm:t>
    </dgm:pt>
    <dgm:pt modelId="{6101CE03-04CF-40C9-9293-A196F09D72DF}" type="sibTrans" cxnId="{D3B7403B-DF7F-4EFB-B09C-26D8B7FCE765}">
      <dgm:prSet/>
      <dgm:spPr/>
      <dgm:t>
        <a:bodyPr/>
        <a:lstStyle/>
        <a:p>
          <a:endParaRPr lang="en-US"/>
        </a:p>
      </dgm:t>
    </dgm:pt>
    <dgm:pt modelId="{BDF12F96-4B8C-41B8-AF9F-4DFCCFE61D28}">
      <dgm:prSet/>
      <dgm:spPr/>
      <dgm:t>
        <a:bodyPr/>
        <a:lstStyle/>
        <a:p>
          <a:r>
            <a:rPr lang="cs-CZ" noProof="0" dirty="0"/>
            <a:t>Postní období </a:t>
          </a:r>
        </a:p>
      </dgm:t>
    </dgm:pt>
    <dgm:pt modelId="{4C23481F-F2BA-4C51-84AB-B118DA78D27A}" type="parTrans" cxnId="{1BDCFE52-4D1C-4A1D-83E4-B2CC27E21C66}">
      <dgm:prSet/>
      <dgm:spPr/>
      <dgm:t>
        <a:bodyPr/>
        <a:lstStyle/>
        <a:p>
          <a:endParaRPr lang="en-US"/>
        </a:p>
      </dgm:t>
    </dgm:pt>
    <dgm:pt modelId="{229C9326-60A0-40C6-9837-E8CAFC0B3BFA}" type="sibTrans" cxnId="{1BDCFE52-4D1C-4A1D-83E4-B2CC27E21C66}">
      <dgm:prSet/>
      <dgm:spPr/>
      <dgm:t>
        <a:bodyPr/>
        <a:lstStyle/>
        <a:p>
          <a:endParaRPr lang="en-US"/>
        </a:p>
      </dgm:t>
    </dgm:pt>
    <dgm:pt modelId="{848F43D0-2BC6-4715-ACF2-A8A83C8838CB}">
      <dgm:prSet/>
      <dgm:spPr/>
      <dgm:t>
        <a:bodyPr/>
        <a:lstStyle/>
        <a:p>
          <a:r>
            <a:rPr lang="cs-CZ" b="0" i="0"/>
            <a:t>Nanebevstoupení Páně</a:t>
          </a:r>
          <a:endParaRPr lang="en-US"/>
        </a:p>
      </dgm:t>
    </dgm:pt>
    <dgm:pt modelId="{3AA61033-16F6-4ABF-A6ED-D0A43CB6670D}" type="parTrans" cxnId="{70372327-E242-46E2-8B4B-B4ABA8A05848}">
      <dgm:prSet/>
      <dgm:spPr/>
      <dgm:t>
        <a:bodyPr/>
        <a:lstStyle/>
        <a:p>
          <a:endParaRPr lang="en-US"/>
        </a:p>
      </dgm:t>
    </dgm:pt>
    <dgm:pt modelId="{8B1D32F2-4B12-41B6-B1E1-74EEDFE7C58F}" type="sibTrans" cxnId="{70372327-E242-46E2-8B4B-B4ABA8A05848}">
      <dgm:prSet/>
      <dgm:spPr/>
      <dgm:t>
        <a:bodyPr/>
        <a:lstStyle/>
        <a:p>
          <a:endParaRPr lang="en-US"/>
        </a:p>
      </dgm:t>
    </dgm:pt>
    <dgm:pt modelId="{348C9029-6A0C-49D2-9CB3-0AE007E0E4E2}">
      <dgm:prSet/>
      <dgm:spPr/>
      <dgm:t>
        <a:bodyPr/>
        <a:lstStyle/>
        <a:p>
          <a:r>
            <a:rPr lang="cs-CZ" b="0" i="0"/>
            <a:t>Letnice</a:t>
          </a:r>
          <a:endParaRPr lang="en-US"/>
        </a:p>
      </dgm:t>
    </dgm:pt>
    <dgm:pt modelId="{34EF3E93-8406-4C4F-AC06-0265AF558A04}" type="parTrans" cxnId="{0FD7B939-CE24-49C1-9745-4DACEE47A43C}">
      <dgm:prSet/>
      <dgm:spPr/>
      <dgm:t>
        <a:bodyPr/>
        <a:lstStyle/>
        <a:p>
          <a:endParaRPr lang="en-US"/>
        </a:p>
      </dgm:t>
    </dgm:pt>
    <dgm:pt modelId="{5B5EEBA8-F838-47F7-A3B0-A707A02BC079}" type="sibTrans" cxnId="{0FD7B939-CE24-49C1-9745-4DACEE47A43C}">
      <dgm:prSet/>
      <dgm:spPr/>
      <dgm:t>
        <a:bodyPr/>
        <a:lstStyle/>
        <a:p>
          <a:endParaRPr lang="en-US"/>
        </a:p>
      </dgm:t>
    </dgm:pt>
    <dgm:pt modelId="{E3EB086E-0D3C-4B25-9AC4-3181E4FB5864}">
      <dgm:prSet/>
      <dgm:spPr/>
      <dgm:t>
        <a:bodyPr/>
        <a:lstStyle/>
        <a:p>
          <a:r>
            <a:rPr lang="cs-CZ" b="0" i="0"/>
            <a:t>Mezidobí</a:t>
          </a:r>
        </a:p>
        <a:p>
          <a:r>
            <a:rPr lang="cs-CZ" b="0" i="0"/>
            <a:t>Svátky sv. Trojice</a:t>
          </a:r>
          <a:endParaRPr lang="en-US"/>
        </a:p>
      </dgm:t>
    </dgm:pt>
    <dgm:pt modelId="{C1F9CCC7-5959-422D-A310-B25C45EE8AF8}" type="parTrans" cxnId="{7DB66C57-231C-4DA5-858E-6ED11190F966}">
      <dgm:prSet/>
      <dgm:spPr/>
      <dgm:t>
        <a:bodyPr/>
        <a:lstStyle/>
        <a:p>
          <a:endParaRPr lang="en-US"/>
        </a:p>
      </dgm:t>
    </dgm:pt>
    <dgm:pt modelId="{3877C998-6280-49D6-9587-03ABDC581DC6}" type="sibTrans" cxnId="{7DB66C57-231C-4DA5-858E-6ED11190F966}">
      <dgm:prSet/>
      <dgm:spPr/>
      <dgm:t>
        <a:bodyPr/>
        <a:lstStyle/>
        <a:p>
          <a:endParaRPr lang="en-US"/>
        </a:p>
      </dgm:t>
    </dgm:pt>
    <dgm:pt modelId="{3C697DEE-B544-C743-AF7B-B8271F3B2888}">
      <dgm:prSet/>
      <dgm:spPr/>
      <dgm:t>
        <a:bodyPr/>
        <a:lstStyle/>
        <a:p>
          <a:r>
            <a:rPr lang="cs-CZ" b="0" i="0" dirty="0"/>
            <a:t>Velikonoce</a:t>
          </a:r>
          <a:endParaRPr lang="cs-CZ" dirty="0"/>
        </a:p>
      </dgm:t>
    </dgm:pt>
    <dgm:pt modelId="{79EF924A-C7B2-5640-AACB-23787CFBDDD9}" type="parTrans" cxnId="{F32BA81C-D1F2-6847-91E0-3889EFAA3872}">
      <dgm:prSet/>
      <dgm:spPr/>
      <dgm:t>
        <a:bodyPr/>
        <a:lstStyle/>
        <a:p>
          <a:endParaRPr lang="cs-CZ"/>
        </a:p>
      </dgm:t>
    </dgm:pt>
    <dgm:pt modelId="{C9BC5532-08E0-B643-A3F2-7F7606855592}" type="sibTrans" cxnId="{F32BA81C-D1F2-6847-91E0-3889EFAA3872}">
      <dgm:prSet/>
      <dgm:spPr/>
      <dgm:t>
        <a:bodyPr/>
        <a:lstStyle/>
        <a:p>
          <a:endParaRPr lang="cs-CZ"/>
        </a:p>
      </dgm:t>
    </dgm:pt>
    <dgm:pt modelId="{22D43B9E-25B4-5C4F-88A8-7F0792563CE0}" type="pres">
      <dgm:prSet presAssocID="{ED37F1C5-31B5-47A6-93E1-B862E12AE060}" presName="diagram" presStyleCnt="0">
        <dgm:presLayoutVars>
          <dgm:dir/>
          <dgm:resizeHandles val="exact"/>
        </dgm:presLayoutVars>
      </dgm:prSet>
      <dgm:spPr/>
    </dgm:pt>
    <dgm:pt modelId="{D1FF696E-40BD-8B48-9820-03739A9F0378}" type="pres">
      <dgm:prSet presAssocID="{0094C552-CF10-4857-8F0A-775D6AFCE505}" presName="node" presStyleLbl="node1" presStyleIdx="0" presStyleCnt="8">
        <dgm:presLayoutVars>
          <dgm:bulletEnabled val="1"/>
        </dgm:presLayoutVars>
      </dgm:prSet>
      <dgm:spPr/>
    </dgm:pt>
    <dgm:pt modelId="{B62861F0-1899-6E46-A07D-26B2CD9BD75D}" type="pres">
      <dgm:prSet presAssocID="{DDD42497-EC58-4ECE-958B-48E040F46D41}" presName="sibTrans" presStyleCnt="0"/>
      <dgm:spPr/>
    </dgm:pt>
    <dgm:pt modelId="{22FCF6F3-1B97-4844-B56A-6ADF1DE20F3E}" type="pres">
      <dgm:prSet presAssocID="{F6E38E66-F576-41A0-A99C-43C1E9140B5C}" presName="node" presStyleLbl="node1" presStyleIdx="1" presStyleCnt="8">
        <dgm:presLayoutVars>
          <dgm:bulletEnabled val="1"/>
        </dgm:presLayoutVars>
      </dgm:prSet>
      <dgm:spPr/>
    </dgm:pt>
    <dgm:pt modelId="{B7CBFAE4-472F-5E44-AB18-CDD1FAA57B2B}" type="pres">
      <dgm:prSet presAssocID="{69A96662-5EA6-44A3-9E3F-6F724F69C99D}" presName="sibTrans" presStyleCnt="0"/>
      <dgm:spPr/>
    </dgm:pt>
    <dgm:pt modelId="{9CA56E37-D1BE-BF4F-B57F-02DF29CD08D2}" type="pres">
      <dgm:prSet presAssocID="{5F5480E8-0DCB-4E30-A77D-ADA214FCBB8A}" presName="node" presStyleLbl="node1" presStyleIdx="2" presStyleCnt="8">
        <dgm:presLayoutVars>
          <dgm:bulletEnabled val="1"/>
        </dgm:presLayoutVars>
      </dgm:prSet>
      <dgm:spPr/>
    </dgm:pt>
    <dgm:pt modelId="{83CC2BEC-7355-3640-A260-1BB51E4E21A9}" type="pres">
      <dgm:prSet presAssocID="{6101CE03-04CF-40C9-9293-A196F09D72DF}" presName="sibTrans" presStyleCnt="0"/>
      <dgm:spPr/>
    </dgm:pt>
    <dgm:pt modelId="{1F781AFE-1540-6346-97A1-1B4651ADC1BF}" type="pres">
      <dgm:prSet presAssocID="{BDF12F96-4B8C-41B8-AF9F-4DFCCFE61D28}" presName="node" presStyleLbl="node1" presStyleIdx="3" presStyleCnt="8">
        <dgm:presLayoutVars>
          <dgm:bulletEnabled val="1"/>
        </dgm:presLayoutVars>
      </dgm:prSet>
      <dgm:spPr/>
    </dgm:pt>
    <dgm:pt modelId="{EF6A80B5-376F-C24D-A092-62038858A3EF}" type="pres">
      <dgm:prSet presAssocID="{229C9326-60A0-40C6-9837-E8CAFC0B3BFA}" presName="sibTrans" presStyleCnt="0"/>
      <dgm:spPr/>
    </dgm:pt>
    <dgm:pt modelId="{0116D547-2E03-254C-B07F-6603B68C78DD}" type="pres">
      <dgm:prSet presAssocID="{3C697DEE-B544-C743-AF7B-B8271F3B2888}" presName="node" presStyleLbl="node1" presStyleIdx="4" presStyleCnt="8">
        <dgm:presLayoutVars>
          <dgm:bulletEnabled val="1"/>
        </dgm:presLayoutVars>
      </dgm:prSet>
      <dgm:spPr/>
    </dgm:pt>
    <dgm:pt modelId="{0F38F9B6-FA07-2541-8AF5-1DAC9D3D97C9}" type="pres">
      <dgm:prSet presAssocID="{C9BC5532-08E0-B643-A3F2-7F7606855592}" presName="sibTrans" presStyleCnt="0"/>
      <dgm:spPr/>
    </dgm:pt>
    <dgm:pt modelId="{B27ACC81-C6F6-EA4E-8BF1-FA964BF5A494}" type="pres">
      <dgm:prSet presAssocID="{848F43D0-2BC6-4715-ACF2-A8A83C8838CB}" presName="node" presStyleLbl="node1" presStyleIdx="5" presStyleCnt="8">
        <dgm:presLayoutVars>
          <dgm:bulletEnabled val="1"/>
        </dgm:presLayoutVars>
      </dgm:prSet>
      <dgm:spPr/>
    </dgm:pt>
    <dgm:pt modelId="{1E13E91A-35DF-C648-94FD-53D70B41481D}" type="pres">
      <dgm:prSet presAssocID="{8B1D32F2-4B12-41B6-B1E1-74EEDFE7C58F}" presName="sibTrans" presStyleCnt="0"/>
      <dgm:spPr/>
    </dgm:pt>
    <dgm:pt modelId="{3C2D349F-84DE-EA4A-84DC-AA115B5E063F}" type="pres">
      <dgm:prSet presAssocID="{348C9029-6A0C-49D2-9CB3-0AE007E0E4E2}" presName="node" presStyleLbl="node1" presStyleIdx="6" presStyleCnt="8">
        <dgm:presLayoutVars>
          <dgm:bulletEnabled val="1"/>
        </dgm:presLayoutVars>
      </dgm:prSet>
      <dgm:spPr/>
    </dgm:pt>
    <dgm:pt modelId="{00AA1C0E-BC38-F842-A992-BC3323539719}" type="pres">
      <dgm:prSet presAssocID="{5B5EEBA8-F838-47F7-A3B0-A707A02BC079}" presName="sibTrans" presStyleCnt="0"/>
      <dgm:spPr/>
    </dgm:pt>
    <dgm:pt modelId="{FCC25F26-8E8B-064F-A7EA-F7BEA5EAB13B}" type="pres">
      <dgm:prSet presAssocID="{E3EB086E-0D3C-4B25-9AC4-3181E4FB5864}" presName="node" presStyleLbl="node1" presStyleIdx="7" presStyleCnt="8">
        <dgm:presLayoutVars>
          <dgm:bulletEnabled val="1"/>
        </dgm:presLayoutVars>
      </dgm:prSet>
      <dgm:spPr/>
    </dgm:pt>
  </dgm:ptLst>
  <dgm:cxnLst>
    <dgm:cxn modelId="{F32BA81C-D1F2-6847-91E0-3889EFAA3872}" srcId="{ED37F1C5-31B5-47A6-93E1-B862E12AE060}" destId="{3C697DEE-B544-C743-AF7B-B8271F3B2888}" srcOrd="4" destOrd="0" parTransId="{79EF924A-C7B2-5640-AACB-23787CFBDDD9}" sibTransId="{C9BC5532-08E0-B643-A3F2-7F7606855592}"/>
    <dgm:cxn modelId="{70372327-E242-46E2-8B4B-B4ABA8A05848}" srcId="{ED37F1C5-31B5-47A6-93E1-B862E12AE060}" destId="{848F43D0-2BC6-4715-ACF2-A8A83C8838CB}" srcOrd="5" destOrd="0" parTransId="{3AA61033-16F6-4ABF-A6ED-D0A43CB6670D}" sibTransId="{8B1D32F2-4B12-41B6-B1E1-74EEDFE7C58F}"/>
    <dgm:cxn modelId="{AAD8BC28-8F8B-FC49-B289-6D64830B12A4}" type="presOf" srcId="{5F5480E8-0DCB-4E30-A77D-ADA214FCBB8A}" destId="{9CA56E37-D1BE-BF4F-B57F-02DF29CD08D2}" srcOrd="0" destOrd="0" presId="urn:microsoft.com/office/officeart/2005/8/layout/default"/>
    <dgm:cxn modelId="{37BAE228-C7EA-184F-8C3E-9B17D0581132}" type="presOf" srcId="{848F43D0-2BC6-4715-ACF2-A8A83C8838CB}" destId="{B27ACC81-C6F6-EA4E-8BF1-FA964BF5A494}" srcOrd="0" destOrd="0" presId="urn:microsoft.com/office/officeart/2005/8/layout/default"/>
    <dgm:cxn modelId="{0FD7B939-CE24-49C1-9745-4DACEE47A43C}" srcId="{ED37F1C5-31B5-47A6-93E1-B862E12AE060}" destId="{348C9029-6A0C-49D2-9CB3-0AE007E0E4E2}" srcOrd="6" destOrd="0" parTransId="{34EF3E93-8406-4C4F-AC06-0265AF558A04}" sibTransId="{5B5EEBA8-F838-47F7-A3B0-A707A02BC079}"/>
    <dgm:cxn modelId="{D3B7403B-DF7F-4EFB-B09C-26D8B7FCE765}" srcId="{ED37F1C5-31B5-47A6-93E1-B862E12AE060}" destId="{5F5480E8-0DCB-4E30-A77D-ADA214FCBB8A}" srcOrd="2" destOrd="0" parTransId="{F24F6F66-6173-46A5-8F4B-56A5C2EEEF91}" sibTransId="{6101CE03-04CF-40C9-9293-A196F09D72DF}"/>
    <dgm:cxn modelId="{1BDCFE52-4D1C-4A1D-83E4-B2CC27E21C66}" srcId="{ED37F1C5-31B5-47A6-93E1-B862E12AE060}" destId="{BDF12F96-4B8C-41B8-AF9F-4DFCCFE61D28}" srcOrd="3" destOrd="0" parTransId="{4C23481F-F2BA-4C51-84AB-B118DA78D27A}" sibTransId="{229C9326-60A0-40C6-9837-E8CAFC0B3BFA}"/>
    <dgm:cxn modelId="{50EA4057-7A0A-8144-9DF2-CF3C4EC6BD02}" type="presOf" srcId="{348C9029-6A0C-49D2-9CB3-0AE007E0E4E2}" destId="{3C2D349F-84DE-EA4A-84DC-AA115B5E063F}" srcOrd="0" destOrd="0" presId="urn:microsoft.com/office/officeart/2005/8/layout/default"/>
    <dgm:cxn modelId="{7DB66C57-231C-4DA5-858E-6ED11190F966}" srcId="{ED37F1C5-31B5-47A6-93E1-B862E12AE060}" destId="{E3EB086E-0D3C-4B25-9AC4-3181E4FB5864}" srcOrd="7" destOrd="0" parTransId="{C1F9CCC7-5959-422D-A310-B25C45EE8AF8}" sibTransId="{3877C998-6280-49D6-9587-03ABDC581DC6}"/>
    <dgm:cxn modelId="{B7CA7F68-E6B1-435C-A6C4-EF4EDAE3E468}" srcId="{ED37F1C5-31B5-47A6-93E1-B862E12AE060}" destId="{F6E38E66-F576-41A0-A99C-43C1E9140B5C}" srcOrd="1" destOrd="0" parTransId="{148B2006-3182-499D-8975-D47196066B10}" sibTransId="{69A96662-5EA6-44A3-9E3F-6F724F69C99D}"/>
    <dgm:cxn modelId="{635FDD92-2E26-CE4C-B1B6-AEB5F4962E0A}" type="presOf" srcId="{3C697DEE-B544-C743-AF7B-B8271F3B2888}" destId="{0116D547-2E03-254C-B07F-6603B68C78DD}" srcOrd="0" destOrd="0" presId="urn:microsoft.com/office/officeart/2005/8/layout/default"/>
    <dgm:cxn modelId="{EBBB7BA2-7F30-2546-A49F-A5F635873CEE}" type="presOf" srcId="{ED37F1C5-31B5-47A6-93E1-B862E12AE060}" destId="{22D43B9E-25B4-5C4F-88A8-7F0792563CE0}" srcOrd="0" destOrd="0" presId="urn:microsoft.com/office/officeart/2005/8/layout/default"/>
    <dgm:cxn modelId="{17CF28AD-1DAA-A84C-8B51-1C4F7C20E2F9}" type="presOf" srcId="{F6E38E66-F576-41A0-A99C-43C1E9140B5C}" destId="{22FCF6F3-1B97-4844-B56A-6ADF1DE20F3E}" srcOrd="0" destOrd="0" presId="urn:microsoft.com/office/officeart/2005/8/layout/default"/>
    <dgm:cxn modelId="{945600B9-4E3E-7241-A723-E749A95DB3F0}" type="presOf" srcId="{BDF12F96-4B8C-41B8-AF9F-4DFCCFE61D28}" destId="{1F781AFE-1540-6346-97A1-1B4651ADC1BF}" srcOrd="0" destOrd="0" presId="urn:microsoft.com/office/officeart/2005/8/layout/default"/>
    <dgm:cxn modelId="{95D6F4CD-64ED-5244-9564-34A3764586CB}" type="presOf" srcId="{0094C552-CF10-4857-8F0A-775D6AFCE505}" destId="{D1FF696E-40BD-8B48-9820-03739A9F0378}" srcOrd="0" destOrd="0" presId="urn:microsoft.com/office/officeart/2005/8/layout/default"/>
    <dgm:cxn modelId="{11A6ABD7-F841-457B-B83C-BE476516786E}" srcId="{ED37F1C5-31B5-47A6-93E1-B862E12AE060}" destId="{0094C552-CF10-4857-8F0A-775D6AFCE505}" srcOrd="0" destOrd="0" parTransId="{17756DC5-579D-4C30-A271-208D3CD6C225}" sibTransId="{DDD42497-EC58-4ECE-958B-48E040F46D41}"/>
    <dgm:cxn modelId="{1E9A93EB-0AA8-ED4F-85FA-93E52A89285A}" type="presOf" srcId="{E3EB086E-0D3C-4B25-9AC4-3181E4FB5864}" destId="{FCC25F26-8E8B-064F-A7EA-F7BEA5EAB13B}" srcOrd="0" destOrd="0" presId="urn:microsoft.com/office/officeart/2005/8/layout/default"/>
    <dgm:cxn modelId="{062FA85F-0ABF-6C4E-9510-96F869CCD757}" type="presParOf" srcId="{22D43B9E-25B4-5C4F-88A8-7F0792563CE0}" destId="{D1FF696E-40BD-8B48-9820-03739A9F0378}" srcOrd="0" destOrd="0" presId="urn:microsoft.com/office/officeart/2005/8/layout/default"/>
    <dgm:cxn modelId="{5E84F5AF-14BE-534C-ADC8-FD9E93E78AB8}" type="presParOf" srcId="{22D43B9E-25B4-5C4F-88A8-7F0792563CE0}" destId="{B62861F0-1899-6E46-A07D-26B2CD9BD75D}" srcOrd="1" destOrd="0" presId="urn:microsoft.com/office/officeart/2005/8/layout/default"/>
    <dgm:cxn modelId="{06AD2A8E-D83A-0044-A2DC-EEB840354887}" type="presParOf" srcId="{22D43B9E-25B4-5C4F-88A8-7F0792563CE0}" destId="{22FCF6F3-1B97-4844-B56A-6ADF1DE20F3E}" srcOrd="2" destOrd="0" presId="urn:microsoft.com/office/officeart/2005/8/layout/default"/>
    <dgm:cxn modelId="{DF142533-AB9C-3444-84B5-89CE7ABDEEAA}" type="presParOf" srcId="{22D43B9E-25B4-5C4F-88A8-7F0792563CE0}" destId="{B7CBFAE4-472F-5E44-AB18-CDD1FAA57B2B}" srcOrd="3" destOrd="0" presId="urn:microsoft.com/office/officeart/2005/8/layout/default"/>
    <dgm:cxn modelId="{D0EE9018-5DB5-FA4A-9292-A2D13117F77A}" type="presParOf" srcId="{22D43B9E-25B4-5C4F-88A8-7F0792563CE0}" destId="{9CA56E37-D1BE-BF4F-B57F-02DF29CD08D2}" srcOrd="4" destOrd="0" presId="urn:microsoft.com/office/officeart/2005/8/layout/default"/>
    <dgm:cxn modelId="{BE624B25-1FFB-CE47-A894-B52868DD53AE}" type="presParOf" srcId="{22D43B9E-25B4-5C4F-88A8-7F0792563CE0}" destId="{83CC2BEC-7355-3640-A260-1BB51E4E21A9}" srcOrd="5" destOrd="0" presId="urn:microsoft.com/office/officeart/2005/8/layout/default"/>
    <dgm:cxn modelId="{29270379-B039-FF4C-ABD3-D7580CBE22E9}" type="presParOf" srcId="{22D43B9E-25B4-5C4F-88A8-7F0792563CE0}" destId="{1F781AFE-1540-6346-97A1-1B4651ADC1BF}" srcOrd="6" destOrd="0" presId="urn:microsoft.com/office/officeart/2005/8/layout/default"/>
    <dgm:cxn modelId="{DAAA2526-D2E6-B44B-98E3-D3464BA5EA77}" type="presParOf" srcId="{22D43B9E-25B4-5C4F-88A8-7F0792563CE0}" destId="{EF6A80B5-376F-C24D-A092-62038858A3EF}" srcOrd="7" destOrd="0" presId="urn:microsoft.com/office/officeart/2005/8/layout/default"/>
    <dgm:cxn modelId="{9F38283C-DB22-2749-8E13-1D080E6CC2E2}" type="presParOf" srcId="{22D43B9E-25B4-5C4F-88A8-7F0792563CE0}" destId="{0116D547-2E03-254C-B07F-6603B68C78DD}" srcOrd="8" destOrd="0" presId="urn:microsoft.com/office/officeart/2005/8/layout/default"/>
    <dgm:cxn modelId="{3630AC1C-1BFF-CD46-9138-E2A1D15869C8}" type="presParOf" srcId="{22D43B9E-25B4-5C4F-88A8-7F0792563CE0}" destId="{0F38F9B6-FA07-2541-8AF5-1DAC9D3D97C9}" srcOrd="9" destOrd="0" presId="urn:microsoft.com/office/officeart/2005/8/layout/default"/>
    <dgm:cxn modelId="{1C49402F-E17A-9B48-87BE-2CA411640B09}" type="presParOf" srcId="{22D43B9E-25B4-5C4F-88A8-7F0792563CE0}" destId="{B27ACC81-C6F6-EA4E-8BF1-FA964BF5A494}" srcOrd="10" destOrd="0" presId="urn:microsoft.com/office/officeart/2005/8/layout/default"/>
    <dgm:cxn modelId="{1F919FCD-882C-2941-A213-03C3919521CA}" type="presParOf" srcId="{22D43B9E-25B4-5C4F-88A8-7F0792563CE0}" destId="{1E13E91A-35DF-C648-94FD-53D70B41481D}" srcOrd="11" destOrd="0" presId="urn:microsoft.com/office/officeart/2005/8/layout/default"/>
    <dgm:cxn modelId="{AAED44EC-7CE4-6D47-B5F5-E5BA626CE3D7}" type="presParOf" srcId="{22D43B9E-25B4-5C4F-88A8-7F0792563CE0}" destId="{3C2D349F-84DE-EA4A-84DC-AA115B5E063F}" srcOrd="12" destOrd="0" presId="urn:microsoft.com/office/officeart/2005/8/layout/default"/>
    <dgm:cxn modelId="{73FDD6B5-EA7C-1C47-84EA-D20AA8CCDBA7}" type="presParOf" srcId="{22D43B9E-25B4-5C4F-88A8-7F0792563CE0}" destId="{00AA1C0E-BC38-F842-A992-BC3323539719}" srcOrd="13" destOrd="0" presId="urn:microsoft.com/office/officeart/2005/8/layout/default"/>
    <dgm:cxn modelId="{29984F0C-CAA5-824A-BB5D-62F811931C23}" type="presParOf" srcId="{22D43B9E-25B4-5C4F-88A8-7F0792563CE0}" destId="{FCC25F26-8E8B-064F-A7EA-F7BEA5EAB13B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F12D4F-E740-C045-8B91-C5218EA57D5C}">
      <dsp:nvSpPr>
        <dsp:cNvPr id="0" name=""/>
        <dsp:cNvSpPr/>
      </dsp:nvSpPr>
      <dsp:spPr>
        <a:xfrm>
          <a:off x="156995" y="3150"/>
          <a:ext cx="3207052" cy="192423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Pesach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Velikonoce</a:t>
          </a:r>
          <a:endParaRPr lang="en-US" sz="2500" kern="1200" dirty="0"/>
        </a:p>
      </dsp:txBody>
      <dsp:txXfrm>
        <a:off x="156995" y="3150"/>
        <a:ext cx="3207052" cy="1924231"/>
      </dsp:txXfrm>
    </dsp:sp>
    <dsp:sp modelId="{675E3DE5-BC28-1547-ABFB-51A629922AE2}">
      <dsp:nvSpPr>
        <dsp:cNvPr id="0" name=""/>
        <dsp:cNvSpPr/>
      </dsp:nvSpPr>
      <dsp:spPr>
        <a:xfrm>
          <a:off x="3684752" y="3150"/>
          <a:ext cx="3207052" cy="192423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 err="1"/>
            <a:t>Šavu‘ot</a:t>
          </a:r>
          <a:r>
            <a:rPr lang="cs-CZ" sz="2500" kern="1200" dirty="0"/>
            <a:t> slavnost týdnů, prvotiny, Letnice</a:t>
          </a:r>
          <a:endParaRPr lang="en-US" sz="2500" kern="1200" dirty="0"/>
        </a:p>
      </dsp:txBody>
      <dsp:txXfrm>
        <a:off x="3684752" y="3150"/>
        <a:ext cx="3207052" cy="1924231"/>
      </dsp:txXfrm>
    </dsp:sp>
    <dsp:sp modelId="{67640A69-2D45-1B43-99C1-45CBDA016408}">
      <dsp:nvSpPr>
        <dsp:cNvPr id="0" name=""/>
        <dsp:cNvSpPr/>
      </dsp:nvSpPr>
      <dsp:spPr>
        <a:xfrm>
          <a:off x="7212510" y="3150"/>
          <a:ext cx="3207052" cy="192423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 err="1"/>
            <a:t>Sukot</a:t>
          </a:r>
          <a:endParaRPr lang="cs-CZ" sz="2500" kern="1200" dirty="0"/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Slavnost stánků, úroda,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radost z Tóry</a:t>
          </a:r>
          <a:endParaRPr lang="en-US" sz="2500" kern="1200" dirty="0"/>
        </a:p>
      </dsp:txBody>
      <dsp:txXfrm>
        <a:off x="7212510" y="3150"/>
        <a:ext cx="3207052" cy="1924231"/>
      </dsp:txXfrm>
    </dsp:sp>
    <dsp:sp modelId="{E03491B8-8155-0E42-B24E-EBD40EDAD9F3}">
      <dsp:nvSpPr>
        <dsp:cNvPr id="0" name=""/>
        <dsp:cNvSpPr/>
      </dsp:nvSpPr>
      <dsp:spPr>
        <a:xfrm>
          <a:off x="156995" y="2248086"/>
          <a:ext cx="3207052" cy="192423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 err="1"/>
            <a:t>Jom</a:t>
          </a:r>
          <a:r>
            <a:rPr lang="cs-CZ" sz="2500" kern="1200" dirty="0"/>
            <a:t> </a:t>
          </a:r>
          <a:r>
            <a:rPr lang="cs-CZ" sz="2500" kern="1200" dirty="0" err="1"/>
            <a:t>kipur</a:t>
          </a:r>
          <a:endParaRPr lang="en-US" sz="2500" kern="1200" dirty="0"/>
        </a:p>
      </dsp:txBody>
      <dsp:txXfrm>
        <a:off x="156995" y="2248086"/>
        <a:ext cx="3207052" cy="1924231"/>
      </dsp:txXfrm>
    </dsp:sp>
    <dsp:sp modelId="{E66D54A2-6F38-A748-AB36-7E1F82A65663}">
      <dsp:nvSpPr>
        <dsp:cNvPr id="0" name=""/>
        <dsp:cNvSpPr/>
      </dsp:nvSpPr>
      <dsp:spPr>
        <a:xfrm>
          <a:off x="3684752" y="2248086"/>
          <a:ext cx="3207052" cy="192423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 err="1"/>
            <a:t>Roš</a:t>
          </a:r>
          <a:r>
            <a:rPr lang="cs-CZ" sz="2500" kern="1200" dirty="0"/>
            <a:t> ha-</a:t>
          </a:r>
          <a:r>
            <a:rPr lang="cs-CZ" sz="2500" kern="1200" dirty="0" err="1"/>
            <a:t>šana</a:t>
          </a:r>
          <a:endParaRPr lang="en-US" sz="2500" kern="1200" dirty="0"/>
        </a:p>
      </dsp:txBody>
      <dsp:txXfrm>
        <a:off x="3684752" y="2248086"/>
        <a:ext cx="3207052" cy="1924231"/>
      </dsp:txXfrm>
    </dsp:sp>
    <dsp:sp modelId="{8A4C2045-1E12-2E48-9307-E72732D65B12}">
      <dsp:nvSpPr>
        <dsp:cNvPr id="0" name=""/>
        <dsp:cNvSpPr/>
      </dsp:nvSpPr>
      <dsp:spPr>
        <a:xfrm>
          <a:off x="7212510" y="2248086"/>
          <a:ext cx="3207052" cy="192423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Chanuka slavnost světel</a:t>
          </a:r>
          <a:endParaRPr lang="en-US" sz="2500" kern="1200"/>
        </a:p>
      </dsp:txBody>
      <dsp:txXfrm>
        <a:off x="7212510" y="2248086"/>
        <a:ext cx="3207052" cy="19242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FF696E-40BD-8B48-9820-03739A9F0378}">
      <dsp:nvSpPr>
        <dsp:cNvPr id="0" name=""/>
        <dsp:cNvSpPr/>
      </dsp:nvSpPr>
      <dsp:spPr>
        <a:xfrm>
          <a:off x="3287" y="158470"/>
          <a:ext cx="2607758" cy="156465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0" i="0" kern="1200"/>
            <a:t>Advent</a:t>
          </a:r>
          <a:endParaRPr lang="en-US" sz="2600" kern="1200"/>
        </a:p>
      </dsp:txBody>
      <dsp:txXfrm>
        <a:off x="3287" y="158470"/>
        <a:ext cx="2607758" cy="1564654"/>
      </dsp:txXfrm>
    </dsp:sp>
    <dsp:sp modelId="{22FCF6F3-1B97-4844-B56A-6ADF1DE20F3E}">
      <dsp:nvSpPr>
        <dsp:cNvPr id="0" name=""/>
        <dsp:cNvSpPr/>
      </dsp:nvSpPr>
      <dsp:spPr>
        <a:xfrm>
          <a:off x="2871821" y="158470"/>
          <a:ext cx="2607758" cy="156465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0" i="0" kern="1200"/>
            <a:t>Vánoce – svátky Boží inkarnace</a:t>
          </a:r>
          <a:endParaRPr lang="en-US" sz="2600" kern="1200"/>
        </a:p>
      </dsp:txBody>
      <dsp:txXfrm>
        <a:off x="2871821" y="158470"/>
        <a:ext cx="2607758" cy="1564654"/>
      </dsp:txXfrm>
    </dsp:sp>
    <dsp:sp modelId="{9CA56E37-D1BE-BF4F-B57F-02DF29CD08D2}">
      <dsp:nvSpPr>
        <dsp:cNvPr id="0" name=""/>
        <dsp:cNvSpPr/>
      </dsp:nvSpPr>
      <dsp:spPr>
        <a:xfrm>
          <a:off x="5740355" y="158470"/>
          <a:ext cx="2607758" cy="156465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0" i="0" kern="1200"/>
            <a:t>Zjevení Páně</a:t>
          </a:r>
          <a:endParaRPr lang="en-US" sz="2600" kern="1200"/>
        </a:p>
      </dsp:txBody>
      <dsp:txXfrm>
        <a:off x="5740355" y="158470"/>
        <a:ext cx="2607758" cy="1564654"/>
      </dsp:txXfrm>
    </dsp:sp>
    <dsp:sp modelId="{1F781AFE-1540-6346-97A1-1B4651ADC1BF}">
      <dsp:nvSpPr>
        <dsp:cNvPr id="0" name=""/>
        <dsp:cNvSpPr/>
      </dsp:nvSpPr>
      <dsp:spPr>
        <a:xfrm>
          <a:off x="8608889" y="158470"/>
          <a:ext cx="2607758" cy="156465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noProof="0" dirty="0"/>
            <a:t>Postní období </a:t>
          </a:r>
        </a:p>
      </dsp:txBody>
      <dsp:txXfrm>
        <a:off x="8608889" y="158470"/>
        <a:ext cx="2607758" cy="1564654"/>
      </dsp:txXfrm>
    </dsp:sp>
    <dsp:sp modelId="{0116D547-2E03-254C-B07F-6603B68C78DD}">
      <dsp:nvSpPr>
        <dsp:cNvPr id="0" name=""/>
        <dsp:cNvSpPr/>
      </dsp:nvSpPr>
      <dsp:spPr>
        <a:xfrm>
          <a:off x="3287" y="1983901"/>
          <a:ext cx="2607758" cy="156465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0" i="0" kern="1200" dirty="0"/>
            <a:t>Velikonoce</a:t>
          </a:r>
          <a:endParaRPr lang="cs-CZ" sz="2600" kern="1200" dirty="0"/>
        </a:p>
      </dsp:txBody>
      <dsp:txXfrm>
        <a:off x="3287" y="1983901"/>
        <a:ext cx="2607758" cy="1564654"/>
      </dsp:txXfrm>
    </dsp:sp>
    <dsp:sp modelId="{B27ACC81-C6F6-EA4E-8BF1-FA964BF5A494}">
      <dsp:nvSpPr>
        <dsp:cNvPr id="0" name=""/>
        <dsp:cNvSpPr/>
      </dsp:nvSpPr>
      <dsp:spPr>
        <a:xfrm>
          <a:off x="2871821" y="1983901"/>
          <a:ext cx="2607758" cy="156465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0" i="0" kern="1200"/>
            <a:t>Nanebevstoupení Páně</a:t>
          </a:r>
          <a:endParaRPr lang="en-US" sz="2600" kern="1200"/>
        </a:p>
      </dsp:txBody>
      <dsp:txXfrm>
        <a:off x="2871821" y="1983901"/>
        <a:ext cx="2607758" cy="1564654"/>
      </dsp:txXfrm>
    </dsp:sp>
    <dsp:sp modelId="{3C2D349F-84DE-EA4A-84DC-AA115B5E063F}">
      <dsp:nvSpPr>
        <dsp:cNvPr id="0" name=""/>
        <dsp:cNvSpPr/>
      </dsp:nvSpPr>
      <dsp:spPr>
        <a:xfrm>
          <a:off x="5740355" y="1983901"/>
          <a:ext cx="2607758" cy="156465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0" i="0" kern="1200"/>
            <a:t>Letnice</a:t>
          </a:r>
          <a:endParaRPr lang="en-US" sz="2600" kern="1200"/>
        </a:p>
      </dsp:txBody>
      <dsp:txXfrm>
        <a:off x="5740355" y="1983901"/>
        <a:ext cx="2607758" cy="1564654"/>
      </dsp:txXfrm>
    </dsp:sp>
    <dsp:sp modelId="{FCC25F26-8E8B-064F-A7EA-F7BEA5EAB13B}">
      <dsp:nvSpPr>
        <dsp:cNvPr id="0" name=""/>
        <dsp:cNvSpPr/>
      </dsp:nvSpPr>
      <dsp:spPr>
        <a:xfrm>
          <a:off x="8608889" y="1983901"/>
          <a:ext cx="2607758" cy="156465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0" i="0" kern="1200"/>
            <a:t>Mezidobí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0" i="0" kern="1200"/>
            <a:t>Svátky sv. Trojice</a:t>
          </a:r>
          <a:endParaRPr lang="en-US" sz="2600" kern="1200"/>
        </a:p>
      </dsp:txBody>
      <dsp:txXfrm>
        <a:off x="8608889" y="1983901"/>
        <a:ext cx="2607758" cy="1564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0A2AEC68-5248-2845-8BE1-5F90C27C9C50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A7D3DDAE-D431-E242-AA7B-D90372E7A0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75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EC68-5248-2845-8BE1-5F90C27C9C50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DDAE-D431-E242-AA7B-D90372E7A0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3698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EC68-5248-2845-8BE1-5F90C27C9C50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DDAE-D431-E242-AA7B-D90372E7A0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3026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EC68-5248-2845-8BE1-5F90C27C9C50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DDAE-D431-E242-AA7B-D90372E7A0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658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EC68-5248-2845-8BE1-5F90C27C9C50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DDAE-D431-E242-AA7B-D90372E7A0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7803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EC68-5248-2845-8BE1-5F90C27C9C50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DDAE-D431-E242-AA7B-D90372E7A0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5856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EC68-5248-2845-8BE1-5F90C27C9C50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DDAE-D431-E242-AA7B-D90372E7A0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48086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EC68-5248-2845-8BE1-5F90C27C9C50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DDAE-D431-E242-AA7B-D90372E7A09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4387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EC68-5248-2845-8BE1-5F90C27C9C50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DDAE-D431-E242-AA7B-D90372E7A0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5307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EC68-5248-2845-8BE1-5F90C27C9C50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DDAE-D431-E242-AA7B-D90372E7A0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1143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EC68-5248-2845-8BE1-5F90C27C9C50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DDAE-D431-E242-AA7B-D90372E7A0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6045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EC68-5248-2845-8BE1-5F90C27C9C50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DDAE-D431-E242-AA7B-D90372E7A0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929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EC68-5248-2845-8BE1-5F90C27C9C50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DDAE-D431-E242-AA7B-D90372E7A0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874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EC68-5248-2845-8BE1-5F90C27C9C50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DDAE-D431-E242-AA7B-D90372E7A0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708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EC68-5248-2845-8BE1-5F90C27C9C50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DDAE-D431-E242-AA7B-D90372E7A0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889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EC68-5248-2845-8BE1-5F90C27C9C50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DDAE-D431-E242-AA7B-D90372E7A0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191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EC68-5248-2845-8BE1-5F90C27C9C50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DDAE-D431-E242-AA7B-D90372E7A0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71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A2AEC68-5248-2845-8BE1-5F90C27C9C50}" type="datetimeFigureOut">
              <a:rPr lang="cs-CZ" smtClean="0"/>
              <a:t>08.03.2022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7D3DDAE-D431-E242-AA7B-D90372E7A0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14967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67" r:id="rId1"/>
    <p:sldLayoutId id="2147484168" r:id="rId2"/>
    <p:sldLayoutId id="2147484169" r:id="rId3"/>
    <p:sldLayoutId id="2147484170" r:id="rId4"/>
    <p:sldLayoutId id="2147484171" r:id="rId5"/>
    <p:sldLayoutId id="2147484172" r:id="rId6"/>
    <p:sldLayoutId id="2147484173" r:id="rId7"/>
    <p:sldLayoutId id="2147484174" r:id="rId8"/>
    <p:sldLayoutId id="2147484175" r:id="rId9"/>
    <p:sldLayoutId id="2147484176" r:id="rId10"/>
    <p:sldLayoutId id="2147484177" r:id="rId11"/>
    <p:sldLayoutId id="2147484178" r:id="rId12"/>
    <p:sldLayoutId id="2147484179" r:id="rId13"/>
    <p:sldLayoutId id="2147484180" r:id="rId14"/>
    <p:sldLayoutId id="2147484181" r:id="rId15"/>
    <p:sldLayoutId id="2147484182" r:id="rId16"/>
    <p:sldLayoutId id="214748418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A3A4BA-AFE0-6048-9BBD-08C117F98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13903" y="2013856"/>
            <a:ext cx="8046222" cy="3668487"/>
          </a:xfrm>
        </p:spPr>
        <p:txBody>
          <a:bodyPr>
            <a:normAutofit/>
          </a:bodyPr>
          <a:lstStyle/>
          <a:p>
            <a:r>
              <a:rPr lang="cs-CZ" sz="8000" dirty="0"/>
              <a:t>K čemu je dobrý Církevní rok?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CFAC47A-A696-C34D-9D31-185F6790EB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62399" y="1110342"/>
            <a:ext cx="7197726" cy="903514"/>
          </a:xfrm>
        </p:spPr>
        <p:txBody>
          <a:bodyPr anchor="b">
            <a:normAutofit/>
          </a:bodyPr>
          <a:lstStyle/>
          <a:p>
            <a:endParaRPr lang="cs-CZ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511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A3E49D-F5AF-EE44-B961-9B0C09951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87" y="798881"/>
            <a:ext cx="8673427" cy="1048945"/>
          </a:xfrm>
        </p:spPr>
        <p:txBody>
          <a:bodyPr>
            <a:normAutofit/>
          </a:bodyPr>
          <a:lstStyle/>
          <a:p>
            <a:r>
              <a:rPr lang="cs-CZ">
                <a:solidFill>
                  <a:schemeClr val="tx1"/>
                </a:solidFill>
              </a:rPr>
              <a:t>Izraelské svátky, které slavil Pán Ježíš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693E7015-AC85-4AF9-9E19-9C10586CFB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44036"/>
              </p:ext>
            </p:extLst>
          </p:nvPr>
        </p:nvGraphicFramePr>
        <p:xfrm>
          <a:off x="807722" y="1990976"/>
          <a:ext cx="10576558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8401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FF5BED3-4EE4-425F-A016-C272586B88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856B4CA-4519-432C-ABFD-F2AE5D70E0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5" cy="22842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1D03B64-A2F8-4473-8457-9A6A36B67B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84214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1C3CE7E-C09F-4DAB-A9B8-00CB40334B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684"/>
          <a:stretch/>
        </p:blipFill>
        <p:spPr>
          <a:xfrm>
            <a:off x="-3175" y="0"/>
            <a:ext cx="12188825" cy="2284214"/>
          </a:xfrm>
          <a:prstGeom prst="rect">
            <a:avLst/>
          </a:prstGeom>
        </p:spPr>
      </p:pic>
      <p:sp>
        <p:nvSpPr>
          <p:cNvPr id="8" name="Nadpis 7">
            <a:extLst>
              <a:ext uri="{FF2B5EF4-FFF2-40B4-BE49-F238E27FC236}">
                <a16:creationId xmlns:a16="http://schemas.microsoft.com/office/drawing/2014/main" id="{05E0BC94-5D7C-854E-BADB-2B24EBA1A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653142"/>
            <a:ext cx="10131425" cy="1219200"/>
          </a:xfrm>
        </p:spPr>
        <p:txBody>
          <a:bodyPr>
            <a:normAutofit/>
          </a:bodyPr>
          <a:lstStyle/>
          <a:p>
            <a:pPr algn="ctr"/>
            <a:r>
              <a:rPr lang="cs-CZ" sz="4400">
                <a:solidFill>
                  <a:srgbClr val="FFFFFF"/>
                </a:solidFill>
              </a:rPr>
              <a:t>Křesťanské svátky</a:t>
            </a:r>
          </a:p>
        </p:txBody>
      </p:sp>
      <p:graphicFrame>
        <p:nvGraphicFramePr>
          <p:cNvPr id="7" name="Zástupný obsah 2">
            <a:extLst>
              <a:ext uri="{FF2B5EF4-FFF2-40B4-BE49-F238E27FC236}">
                <a16:creationId xmlns:a16="http://schemas.microsoft.com/office/drawing/2014/main" id="{8726B840-E966-4916-A91F-F427B117F2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6500669"/>
              </p:ext>
            </p:extLst>
          </p:nvPr>
        </p:nvGraphicFramePr>
        <p:xfrm>
          <a:off x="420130" y="2743199"/>
          <a:ext cx="11219935" cy="37070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8311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630030-DCD8-2744-AF3B-AC657DAEC84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05480" y="365125"/>
            <a:ext cx="2496066" cy="1325563"/>
          </a:xfrm>
        </p:spPr>
        <p:txBody>
          <a:bodyPr>
            <a:normAutofit/>
          </a:bodyPr>
          <a:lstStyle/>
          <a:p>
            <a:r>
              <a:rPr lang="cs-CZ" sz="3600" dirty="0"/>
              <a:t>Církevní rok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3430E7A8-FC7B-BA4A-BA33-E8A8098338D0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7594795"/>
              </p:ext>
            </p:extLst>
          </p:nvPr>
        </p:nvGraphicFramePr>
        <p:xfrm>
          <a:off x="605480" y="173038"/>
          <a:ext cx="10811819" cy="6638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38645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Neb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Neb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b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{28F94BEF-CF8F-6948-AF23-A0F8EFDB0F02}tf10001058</Template>
  <TotalTime>62</TotalTime>
  <Words>64</Words>
  <Application>Microsoft Macintosh PowerPoint</Application>
  <PresentationFormat>Širokoúhlá obrazovka</PresentationFormat>
  <Paragraphs>22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Nebe</vt:lpstr>
      <vt:lpstr>K čemu je dobrý Církevní rok?</vt:lpstr>
      <vt:lpstr>Izraelské svátky, které slavil Pán Ježíš</vt:lpstr>
      <vt:lpstr>Křesťanské svátky</vt:lpstr>
      <vt:lpstr>Církevní rok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Církevní rok</dc:title>
  <dc:creator>Pavel Černý</dc:creator>
  <cp:lastModifiedBy>Pavel Černý</cp:lastModifiedBy>
  <cp:revision>7</cp:revision>
  <dcterms:created xsi:type="dcterms:W3CDTF">2019-04-13T13:07:12Z</dcterms:created>
  <dcterms:modified xsi:type="dcterms:W3CDTF">2022-03-08T10:24:22Z</dcterms:modified>
</cp:coreProperties>
</file>