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16"/>
  </p:notesMasterIdLst>
  <p:handoutMasterIdLst>
    <p:handoutMasterId r:id="rId17"/>
  </p:handoutMasterIdLst>
  <p:sldIdLst>
    <p:sldId id="256" r:id="rId2"/>
    <p:sldId id="257" r:id="rId3"/>
    <p:sldId id="258" r:id="rId4"/>
    <p:sldId id="266" r:id="rId5"/>
    <p:sldId id="267" r:id="rId6"/>
    <p:sldId id="268" r:id="rId7"/>
    <p:sldId id="270" r:id="rId8"/>
    <p:sldId id="271" r:id="rId9"/>
    <p:sldId id="272" r:id="rId10"/>
    <p:sldId id="273" r:id="rId11"/>
    <p:sldId id="274" r:id="rId12"/>
    <p:sldId id="275" r:id="rId13"/>
    <p:sldId id="269" r:id="rId14"/>
    <p:sldId id="276"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our Decisions" id="{E92EE892-1E3A-4087-958E-BAFE4F4721F2}">
          <p14:sldIdLst>
            <p14:sldId id="256"/>
            <p14:sldId id="257"/>
          </p14:sldIdLst>
        </p14:section>
        <p14:section name="People" id="{0B88B68D-F09B-44A0-BCB2-8673DC06FE68}">
          <p14:sldIdLst>
            <p14:sldId id="258"/>
            <p14:sldId id="266"/>
            <p14:sldId id="267"/>
            <p14:sldId id="268"/>
            <p14:sldId id="270"/>
            <p14:sldId id="271"/>
            <p14:sldId id="272"/>
            <p14:sldId id="273"/>
            <p14:sldId id="274"/>
            <p14:sldId id="275"/>
            <p14:sldId id="269"/>
            <p14:sldId id="276"/>
          </p14:sldIdLst>
        </p14:section>
        <p14:section name="Strategy" id="{AE5DA482-4649-494A-9C54-0FFA1A64EAD7}">
          <p14:sldIdLst/>
        </p14:section>
        <p14:section name="Call to Action" id="{F3E70376-2ECD-4FB8-9E48-4117BB3460BD}">
          <p14:sldIdLst/>
        </p14:section>
      </p14:sectionLst>
    </p:ext>
    <p:ext uri="{EFAFB233-063F-42B5-8137-9DF3F51BA10A}">
      <p15:sldGuideLst xmlns:p15="http://schemas.microsoft.com/office/powerpoint/2012/main">
        <p15:guide id="1" orient="horz" pos="1620">
          <p15:clr>
            <a:srgbClr val="A4A3A4"/>
          </p15:clr>
        </p15:guide>
        <p15:guide id="2" orient="horz" pos="144">
          <p15:clr>
            <a:srgbClr val="A4A3A4"/>
          </p15:clr>
        </p15:guide>
        <p15:guide id="3" orient="horz" pos="396">
          <p15:clr>
            <a:srgbClr val="A4A3A4"/>
          </p15:clr>
        </p15:guide>
        <p15:guide id="4"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86" autoAdjust="0"/>
    <p:restoredTop sz="73197" autoAdjust="0"/>
  </p:normalViewPr>
  <p:slideViewPr>
    <p:cSldViewPr>
      <p:cViewPr varScale="1">
        <p:scale>
          <a:sx n="122" d="100"/>
          <a:sy n="122" d="100"/>
        </p:scale>
        <p:origin x="2416" y="200"/>
      </p:cViewPr>
      <p:guideLst>
        <p:guide orient="horz" pos="1620"/>
        <p:guide orient="horz" pos="144"/>
        <p:guide orient="horz" pos="396"/>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9" d="100"/>
          <a:sy n="79" d="100"/>
        </p:scale>
        <p:origin x="-391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1"/>
      <a:schemeClr val="accent2"/>
      <a:schemeClr val="accent3"/>
      <a:schemeClr val="accent4"/>
      <a:schemeClr val="accent5"/>
      <a:schemeClr val="accent6"/>
    </dgm:fillClrLst>
    <dgm:linClrLst meth="repeat">
      <a:schemeClr val="accent1"/>
      <a:schemeClr val="accent2"/>
      <a:schemeClr val="accent3"/>
      <a:schemeClr val="accent4"/>
      <a:schemeClr val="accent5"/>
      <a:schemeClr val="accent6"/>
    </dgm:linClrLst>
    <dgm:effectClrLst/>
    <dgm:txLinClrLst/>
    <dgm:txFillClrLst/>
    <dgm:txEffectClrLst/>
  </dgm:styleLbl>
  <dgm:styleLbl name="lnNode1">
    <dgm:fillClrLst meth="repeat">
      <a:schemeClr val="accent1"/>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1">
        <a:alpha val="50000"/>
      </a:schemeClr>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1">
        <a:tint val="50000"/>
      </a:schemeClr>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1"/>
      <a:schemeClr val="accent2"/>
      <a:schemeClr val="accent3"/>
      <a:schemeClr val="accent4"/>
      <a:schemeClr val="accent5"/>
      <a:schemeClr val="accent6"/>
    </dgm:fillClrLst>
    <dgm:linClrLst meth="repeat">
      <a:schemeClr val="accent1"/>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BE2BDA-57E8-43FF-BFEE-4BAE5A3FB69F}" type="doc">
      <dgm:prSet loTypeId="urn:microsoft.com/office/officeart/2005/8/layout/default#1" loCatId="list" qsTypeId="urn:microsoft.com/office/officeart/2005/8/quickstyle/simple2" qsCatId="simple" csTypeId="urn:microsoft.com/office/officeart/2005/8/colors/colorful1#1" csCatId="colorful" phldr="1"/>
      <dgm:spPr/>
      <dgm:t>
        <a:bodyPr/>
        <a:lstStyle/>
        <a:p>
          <a:endParaRPr lang="en-US"/>
        </a:p>
      </dgm:t>
    </dgm:pt>
    <dgm:pt modelId="{CF5A5001-0018-4238-B4B1-EE552BFD88D6}">
      <dgm:prSet phldrT="[Text]"/>
      <dgm:spPr/>
      <dgm:t>
        <a:bodyPr/>
        <a:lstStyle/>
        <a:p>
          <a:r>
            <a:rPr lang="en-US" dirty="0"/>
            <a:t>1) </a:t>
          </a:r>
          <a:r>
            <a:rPr lang="cs-CZ" noProof="0" dirty="0"/>
            <a:t>Řeč slov</a:t>
          </a:r>
        </a:p>
      </dgm:t>
    </dgm:pt>
    <dgm:pt modelId="{30B0BE6D-D4F0-4D9A-A3E5-981C608DC07C}" type="parTrans" cxnId="{5E41D045-F802-420E-A802-20FBCFD1F12C}">
      <dgm:prSet/>
      <dgm:spPr/>
      <dgm:t>
        <a:bodyPr/>
        <a:lstStyle/>
        <a:p>
          <a:endParaRPr lang="en-US"/>
        </a:p>
      </dgm:t>
    </dgm:pt>
    <dgm:pt modelId="{2C94E246-0F7E-4C24-93BB-3562BA7BBA3D}" type="sibTrans" cxnId="{5E41D045-F802-420E-A802-20FBCFD1F12C}">
      <dgm:prSet/>
      <dgm:spPr/>
      <dgm:t>
        <a:bodyPr/>
        <a:lstStyle/>
        <a:p>
          <a:endParaRPr lang="en-US"/>
        </a:p>
      </dgm:t>
    </dgm:pt>
    <dgm:pt modelId="{5AB75BF9-9191-4F40-A3CA-02BCCF5785E1}">
      <dgm:prSet phldrT="[Text]"/>
      <dgm:spPr/>
      <dgm:t>
        <a:bodyPr/>
        <a:lstStyle/>
        <a:p>
          <a:r>
            <a:rPr lang="en-US" dirty="0"/>
            <a:t>2) </a:t>
          </a:r>
          <a:r>
            <a:rPr lang="cs-CZ" noProof="0" dirty="0"/>
            <a:t>Akustické vjemy</a:t>
          </a:r>
        </a:p>
      </dgm:t>
    </dgm:pt>
    <dgm:pt modelId="{4AC016FD-FC39-496D-95A0-77CCB925D91F}" type="parTrans" cxnId="{AEA71FA6-1B09-45C3-BF22-262E8026F6D5}">
      <dgm:prSet/>
      <dgm:spPr/>
      <dgm:t>
        <a:bodyPr/>
        <a:lstStyle/>
        <a:p>
          <a:endParaRPr lang="en-US"/>
        </a:p>
      </dgm:t>
    </dgm:pt>
    <dgm:pt modelId="{E488853C-4326-4570-823B-0FA60CB6012E}" type="sibTrans" cxnId="{AEA71FA6-1B09-45C3-BF22-262E8026F6D5}">
      <dgm:prSet/>
      <dgm:spPr/>
      <dgm:t>
        <a:bodyPr/>
        <a:lstStyle/>
        <a:p>
          <a:endParaRPr lang="en-US"/>
        </a:p>
      </dgm:t>
    </dgm:pt>
    <dgm:pt modelId="{DC08D5BB-DC0C-4498-BAB1-33A1151A5E5C}">
      <dgm:prSet phldrT="[Text]"/>
      <dgm:spPr/>
      <dgm:t>
        <a:bodyPr/>
        <a:lstStyle/>
        <a:p>
          <a:r>
            <a:rPr lang="en-US" dirty="0"/>
            <a:t>3) </a:t>
          </a:r>
          <a:r>
            <a:rPr lang="cs-CZ" noProof="0" dirty="0"/>
            <a:t>Řeč těla</a:t>
          </a:r>
        </a:p>
      </dgm:t>
    </dgm:pt>
    <dgm:pt modelId="{1BC702F3-A3A4-4388-95B4-F9A7B5ADF0D1}" type="parTrans" cxnId="{9D767576-06C5-49C5-8F83-9CE4BFA2419C}">
      <dgm:prSet/>
      <dgm:spPr/>
      <dgm:t>
        <a:bodyPr/>
        <a:lstStyle/>
        <a:p>
          <a:endParaRPr lang="en-US"/>
        </a:p>
      </dgm:t>
    </dgm:pt>
    <dgm:pt modelId="{BBE7E1E3-D2ED-4967-9862-4F32A7391B1C}" type="sibTrans" cxnId="{9D767576-06C5-49C5-8F83-9CE4BFA2419C}">
      <dgm:prSet/>
      <dgm:spPr/>
      <dgm:t>
        <a:bodyPr/>
        <a:lstStyle/>
        <a:p>
          <a:endParaRPr lang="en-US"/>
        </a:p>
      </dgm:t>
    </dgm:pt>
    <dgm:pt modelId="{70BF27B8-70F8-4101-8E57-97AFFE55DAFA}">
      <dgm:prSet phldrT="[Text]"/>
      <dgm:spPr/>
      <dgm:t>
        <a:bodyPr/>
        <a:lstStyle/>
        <a:p>
          <a:r>
            <a:rPr lang="cs-CZ" noProof="0" dirty="0"/>
            <a:t>4) Vizuální vjemy</a:t>
          </a:r>
        </a:p>
      </dgm:t>
    </dgm:pt>
    <dgm:pt modelId="{524BC47A-66C3-47D2-8FB4-4B98B41ED622}" type="parTrans" cxnId="{6402FB99-F99C-484E-883D-61F1832D9F67}">
      <dgm:prSet/>
      <dgm:spPr/>
      <dgm:t>
        <a:bodyPr/>
        <a:lstStyle/>
        <a:p>
          <a:endParaRPr lang="en-US"/>
        </a:p>
      </dgm:t>
    </dgm:pt>
    <dgm:pt modelId="{B6AEAFAE-C9B5-4B40-A9A8-2FB1C03FEB31}" type="sibTrans" cxnId="{6402FB99-F99C-484E-883D-61F1832D9F67}">
      <dgm:prSet/>
      <dgm:spPr/>
      <dgm:t>
        <a:bodyPr/>
        <a:lstStyle/>
        <a:p>
          <a:endParaRPr lang="en-US"/>
        </a:p>
      </dgm:t>
    </dgm:pt>
    <dgm:pt modelId="{3F8C558A-3025-4E30-993C-E4794EF17626}" type="pres">
      <dgm:prSet presAssocID="{47BE2BDA-57E8-43FF-BFEE-4BAE5A3FB69F}" presName="diagram" presStyleCnt="0">
        <dgm:presLayoutVars>
          <dgm:dir/>
          <dgm:resizeHandles val="exact"/>
        </dgm:presLayoutVars>
      </dgm:prSet>
      <dgm:spPr/>
    </dgm:pt>
    <dgm:pt modelId="{ADBB9E7D-5F04-4384-8B4E-FBBF086A7097}" type="pres">
      <dgm:prSet presAssocID="{CF5A5001-0018-4238-B4B1-EE552BFD88D6}" presName="node" presStyleLbl="node1" presStyleIdx="0" presStyleCnt="4">
        <dgm:presLayoutVars>
          <dgm:bulletEnabled val="1"/>
        </dgm:presLayoutVars>
      </dgm:prSet>
      <dgm:spPr/>
    </dgm:pt>
    <dgm:pt modelId="{5D4816A2-8DBA-463D-B586-F93E61C9B289}" type="pres">
      <dgm:prSet presAssocID="{2C94E246-0F7E-4C24-93BB-3562BA7BBA3D}" presName="sibTrans" presStyleCnt="0"/>
      <dgm:spPr/>
    </dgm:pt>
    <dgm:pt modelId="{F8D81F5B-C592-418A-8DDB-866D4815E0C9}" type="pres">
      <dgm:prSet presAssocID="{5AB75BF9-9191-4F40-A3CA-02BCCF5785E1}" presName="node" presStyleLbl="node1" presStyleIdx="1" presStyleCnt="4">
        <dgm:presLayoutVars>
          <dgm:bulletEnabled val="1"/>
        </dgm:presLayoutVars>
      </dgm:prSet>
      <dgm:spPr/>
    </dgm:pt>
    <dgm:pt modelId="{BE63A7C0-02B2-45A6-9A66-F519C42D77BE}" type="pres">
      <dgm:prSet presAssocID="{E488853C-4326-4570-823B-0FA60CB6012E}" presName="sibTrans" presStyleCnt="0"/>
      <dgm:spPr/>
    </dgm:pt>
    <dgm:pt modelId="{5C386227-B460-4831-AF83-42DC118D19E5}" type="pres">
      <dgm:prSet presAssocID="{DC08D5BB-DC0C-4498-BAB1-33A1151A5E5C}" presName="node" presStyleLbl="node1" presStyleIdx="2" presStyleCnt="4">
        <dgm:presLayoutVars>
          <dgm:bulletEnabled val="1"/>
        </dgm:presLayoutVars>
      </dgm:prSet>
      <dgm:spPr/>
    </dgm:pt>
    <dgm:pt modelId="{CBBD2B44-40F6-4861-899A-9A894C348430}" type="pres">
      <dgm:prSet presAssocID="{BBE7E1E3-D2ED-4967-9862-4F32A7391B1C}" presName="sibTrans" presStyleCnt="0"/>
      <dgm:spPr/>
    </dgm:pt>
    <dgm:pt modelId="{EC2F2C16-7D9B-4F1D-9E2D-526221F0154A}" type="pres">
      <dgm:prSet presAssocID="{70BF27B8-70F8-4101-8E57-97AFFE55DAFA}" presName="node" presStyleLbl="node1" presStyleIdx="3" presStyleCnt="4">
        <dgm:presLayoutVars>
          <dgm:bulletEnabled val="1"/>
        </dgm:presLayoutVars>
      </dgm:prSet>
      <dgm:spPr/>
    </dgm:pt>
  </dgm:ptLst>
  <dgm:cxnLst>
    <dgm:cxn modelId="{957CC407-61D3-408D-AD1E-C586EB1821C2}" type="presOf" srcId="{CF5A5001-0018-4238-B4B1-EE552BFD88D6}" destId="{ADBB9E7D-5F04-4384-8B4E-FBBF086A7097}" srcOrd="0" destOrd="0" presId="urn:microsoft.com/office/officeart/2005/8/layout/default#1"/>
    <dgm:cxn modelId="{E273863D-CA82-4B60-8D06-1C90E10B946E}" type="presOf" srcId="{47BE2BDA-57E8-43FF-BFEE-4BAE5A3FB69F}" destId="{3F8C558A-3025-4E30-993C-E4794EF17626}" srcOrd="0" destOrd="0" presId="urn:microsoft.com/office/officeart/2005/8/layout/default#1"/>
    <dgm:cxn modelId="{5E41D045-F802-420E-A802-20FBCFD1F12C}" srcId="{47BE2BDA-57E8-43FF-BFEE-4BAE5A3FB69F}" destId="{CF5A5001-0018-4238-B4B1-EE552BFD88D6}" srcOrd="0" destOrd="0" parTransId="{30B0BE6D-D4F0-4D9A-A3E5-981C608DC07C}" sibTransId="{2C94E246-0F7E-4C24-93BB-3562BA7BBA3D}"/>
    <dgm:cxn modelId="{EC791555-FEFD-4A80-80C4-1239640826B6}" type="presOf" srcId="{70BF27B8-70F8-4101-8E57-97AFFE55DAFA}" destId="{EC2F2C16-7D9B-4F1D-9E2D-526221F0154A}" srcOrd="0" destOrd="0" presId="urn:microsoft.com/office/officeart/2005/8/layout/default#1"/>
    <dgm:cxn modelId="{9D767576-06C5-49C5-8F83-9CE4BFA2419C}" srcId="{47BE2BDA-57E8-43FF-BFEE-4BAE5A3FB69F}" destId="{DC08D5BB-DC0C-4498-BAB1-33A1151A5E5C}" srcOrd="2" destOrd="0" parTransId="{1BC702F3-A3A4-4388-95B4-F9A7B5ADF0D1}" sibTransId="{BBE7E1E3-D2ED-4967-9862-4F32A7391B1C}"/>
    <dgm:cxn modelId="{E7600388-7BF8-4FA1-BA43-485B292F89DF}" type="presOf" srcId="{5AB75BF9-9191-4F40-A3CA-02BCCF5785E1}" destId="{F8D81F5B-C592-418A-8DDB-866D4815E0C9}" srcOrd="0" destOrd="0" presId="urn:microsoft.com/office/officeart/2005/8/layout/default#1"/>
    <dgm:cxn modelId="{6402FB99-F99C-484E-883D-61F1832D9F67}" srcId="{47BE2BDA-57E8-43FF-BFEE-4BAE5A3FB69F}" destId="{70BF27B8-70F8-4101-8E57-97AFFE55DAFA}" srcOrd="3" destOrd="0" parTransId="{524BC47A-66C3-47D2-8FB4-4B98B41ED622}" sibTransId="{B6AEAFAE-C9B5-4B40-A9A8-2FB1C03FEB31}"/>
    <dgm:cxn modelId="{AEA71FA6-1B09-45C3-BF22-262E8026F6D5}" srcId="{47BE2BDA-57E8-43FF-BFEE-4BAE5A3FB69F}" destId="{5AB75BF9-9191-4F40-A3CA-02BCCF5785E1}" srcOrd="1" destOrd="0" parTransId="{4AC016FD-FC39-496D-95A0-77CCB925D91F}" sibTransId="{E488853C-4326-4570-823B-0FA60CB6012E}"/>
    <dgm:cxn modelId="{C38A68AC-6F4B-440E-9509-F25E3BFC79E0}" type="presOf" srcId="{DC08D5BB-DC0C-4498-BAB1-33A1151A5E5C}" destId="{5C386227-B460-4831-AF83-42DC118D19E5}" srcOrd="0" destOrd="0" presId="urn:microsoft.com/office/officeart/2005/8/layout/default#1"/>
    <dgm:cxn modelId="{1B59F6EB-3374-4DED-84FC-26C90E8A4EC2}" type="presParOf" srcId="{3F8C558A-3025-4E30-993C-E4794EF17626}" destId="{ADBB9E7D-5F04-4384-8B4E-FBBF086A7097}" srcOrd="0" destOrd="0" presId="urn:microsoft.com/office/officeart/2005/8/layout/default#1"/>
    <dgm:cxn modelId="{8C33536F-F502-4887-9371-B0002B823EAD}" type="presParOf" srcId="{3F8C558A-3025-4E30-993C-E4794EF17626}" destId="{5D4816A2-8DBA-463D-B586-F93E61C9B289}" srcOrd="1" destOrd="0" presId="urn:microsoft.com/office/officeart/2005/8/layout/default#1"/>
    <dgm:cxn modelId="{90C2B1F7-E0E6-4477-BF29-FB3A0F2CD358}" type="presParOf" srcId="{3F8C558A-3025-4E30-993C-E4794EF17626}" destId="{F8D81F5B-C592-418A-8DDB-866D4815E0C9}" srcOrd="2" destOrd="0" presId="urn:microsoft.com/office/officeart/2005/8/layout/default#1"/>
    <dgm:cxn modelId="{3EF75066-4F88-46BA-B3AD-BA137655CA4B}" type="presParOf" srcId="{3F8C558A-3025-4E30-993C-E4794EF17626}" destId="{BE63A7C0-02B2-45A6-9A66-F519C42D77BE}" srcOrd="3" destOrd="0" presId="urn:microsoft.com/office/officeart/2005/8/layout/default#1"/>
    <dgm:cxn modelId="{3A0E207D-17CE-4E50-B6DD-566E2E3A7DB6}" type="presParOf" srcId="{3F8C558A-3025-4E30-993C-E4794EF17626}" destId="{5C386227-B460-4831-AF83-42DC118D19E5}" srcOrd="4" destOrd="0" presId="urn:microsoft.com/office/officeart/2005/8/layout/default#1"/>
    <dgm:cxn modelId="{D9247B0B-DD64-4D9C-9CF4-093D4A538B08}" type="presParOf" srcId="{3F8C558A-3025-4E30-993C-E4794EF17626}" destId="{CBBD2B44-40F6-4861-899A-9A894C348430}" srcOrd="5" destOrd="0" presId="urn:microsoft.com/office/officeart/2005/8/layout/default#1"/>
    <dgm:cxn modelId="{19FFB2DF-35AC-48F7-AD83-A468A00D45F4}" type="presParOf" srcId="{3F8C558A-3025-4E30-993C-E4794EF17626}" destId="{EC2F2C16-7D9B-4F1D-9E2D-526221F0154A}"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B9E7D-5F04-4384-8B4E-FBBF086A7097}">
      <dsp:nvSpPr>
        <dsp:cNvPr id="0" name=""/>
        <dsp:cNvSpPr/>
      </dsp:nvSpPr>
      <dsp:spPr>
        <a:xfrm>
          <a:off x="433401" y="873"/>
          <a:ext cx="2103925" cy="1262355"/>
        </a:xfrm>
        <a:prstGeom prst="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1) </a:t>
          </a:r>
          <a:r>
            <a:rPr lang="cs-CZ" sz="3000" kern="1200" noProof="0" dirty="0"/>
            <a:t>Řeč slov</a:t>
          </a:r>
        </a:p>
      </dsp:txBody>
      <dsp:txXfrm>
        <a:off x="433401" y="873"/>
        <a:ext cx="2103925" cy="1262355"/>
      </dsp:txXfrm>
    </dsp:sp>
    <dsp:sp modelId="{F8D81F5B-C592-418A-8DDB-866D4815E0C9}">
      <dsp:nvSpPr>
        <dsp:cNvPr id="0" name=""/>
        <dsp:cNvSpPr/>
      </dsp:nvSpPr>
      <dsp:spPr>
        <a:xfrm>
          <a:off x="2747718" y="873"/>
          <a:ext cx="2103925" cy="1262355"/>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2) </a:t>
          </a:r>
          <a:r>
            <a:rPr lang="cs-CZ" sz="3000" kern="1200" noProof="0" dirty="0"/>
            <a:t>Akustické vjemy</a:t>
          </a:r>
        </a:p>
      </dsp:txBody>
      <dsp:txXfrm>
        <a:off x="2747718" y="873"/>
        <a:ext cx="2103925" cy="1262355"/>
      </dsp:txXfrm>
    </dsp:sp>
    <dsp:sp modelId="{5C386227-B460-4831-AF83-42DC118D19E5}">
      <dsp:nvSpPr>
        <dsp:cNvPr id="0" name=""/>
        <dsp:cNvSpPr/>
      </dsp:nvSpPr>
      <dsp:spPr>
        <a:xfrm>
          <a:off x="5062036" y="873"/>
          <a:ext cx="2103925" cy="1262355"/>
        </a:xfrm>
        <a:prstGeom prst="rect">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3) </a:t>
          </a:r>
          <a:r>
            <a:rPr lang="cs-CZ" sz="3000" kern="1200" noProof="0" dirty="0"/>
            <a:t>Řeč těla</a:t>
          </a:r>
        </a:p>
      </dsp:txBody>
      <dsp:txXfrm>
        <a:off x="5062036" y="873"/>
        <a:ext cx="2103925" cy="1262355"/>
      </dsp:txXfrm>
    </dsp:sp>
    <dsp:sp modelId="{EC2F2C16-7D9B-4F1D-9E2D-526221F0154A}">
      <dsp:nvSpPr>
        <dsp:cNvPr id="0" name=""/>
        <dsp:cNvSpPr/>
      </dsp:nvSpPr>
      <dsp:spPr>
        <a:xfrm>
          <a:off x="2747718" y="1473621"/>
          <a:ext cx="2103925" cy="1262355"/>
        </a:xfrm>
        <a:prstGeom prst="rect">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noProof="0" dirty="0"/>
            <a:t>4) Vizuální vjemy</a:t>
          </a:r>
        </a:p>
      </dsp:txBody>
      <dsp:txXfrm>
        <a:off x="2747718" y="1473621"/>
        <a:ext cx="2103925" cy="1262355"/>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702021-F9BB-432D-A212-2F02F84028E5}" type="datetimeFigureOut">
              <a:rPr lang="en-US" smtClean="0"/>
              <a:t>3/14/22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8DA7D1-680C-47DA-98B9-12465CB350E2}" type="slidenum">
              <a:rPr lang="en-US" smtClean="0"/>
              <a:t>‹#›</a:t>
            </a:fld>
            <a:endParaRPr lang="en-US"/>
          </a:p>
        </p:txBody>
      </p:sp>
    </p:spTree>
    <p:extLst>
      <p:ext uri="{BB962C8B-B14F-4D97-AF65-F5344CB8AC3E}">
        <p14:creationId xmlns:p14="http://schemas.microsoft.com/office/powerpoint/2010/main" val="3602374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C7DBE9-A486-449D-BE33-F161E4FBCF0F}" type="datetimeFigureOut">
              <a:rPr lang="en-US" smtClean="0"/>
              <a:pPr/>
              <a:t>3/14/22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BCB27-A446-4242-994B-61F6F8572BA8}" type="slidenum">
              <a:rPr lang="en-US" smtClean="0"/>
              <a:pPr/>
              <a:t>‹#›</a:t>
            </a:fld>
            <a:endParaRPr lang="en-US"/>
          </a:p>
        </p:txBody>
      </p:sp>
    </p:spTree>
    <p:extLst>
      <p:ext uri="{BB962C8B-B14F-4D97-AF65-F5344CB8AC3E}">
        <p14:creationId xmlns:p14="http://schemas.microsoft.com/office/powerpoint/2010/main" val="2293767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indent="-228600" algn="l" defTabSz="914400" rtl="0" eaLnBrk="1" latinLnBrk="0" hangingPunct="1">
      <a:spcBef>
        <a:spcPts val="600"/>
      </a:spcBef>
      <a:buFont typeface="Arial" pitchFamily="34" charset="0"/>
      <a:buChar char="•"/>
      <a:defRPr sz="1200" i="1" kern="1200">
        <a:solidFill>
          <a:schemeClr val="tx1"/>
        </a:solidFill>
        <a:latin typeface="+mn-lt"/>
        <a:ea typeface="+mn-ea"/>
        <a:cs typeface="+mn-cs"/>
      </a:defRPr>
    </a:lvl2pPr>
    <a:lvl3pPr marL="108585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noProof="0" dirty="0">
              <a:solidFill>
                <a:schemeClr val="tx1"/>
              </a:solidFill>
              <a:latin typeface="+mn-lt"/>
              <a:ea typeface="ＭＳ Ｐゴシック" charset="-128"/>
              <a:cs typeface="ＭＳ Ｐゴシック" charset="-128"/>
            </a:endParaRPr>
          </a:p>
          <a:p>
            <a:r>
              <a:rPr lang="en-US" sz="1200" b="1" kern="1200" noProof="0" dirty="0">
                <a:solidFill>
                  <a:schemeClr val="tx1"/>
                </a:solidFill>
                <a:latin typeface="+mn-lt"/>
                <a:ea typeface="ＭＳ Ｐゴシック" charset="-128"/>
                <a:cs typeface="ＭＳ Ｐゴシック" charset="-128"/>
              </a:rPr>
              <a:t>Slide Notes: </a:t>
            </a:r>
          </a:p>
          <a:p>
            <a:pPr lvl="1"/>
            <a:r>
              <a:rPr lang="en-US" sz="1200" i="1" kern="1200" noProof="0" dirty="0">
                <a:solidFill>
                  <a:schemeClr val="tx1"/>
                </a:solidFill>
                <a:latin typeface="+mn-lt"/>
                <a:ea typeface="ＭＳ Ｐゴシック" charset="-128"/>
                <a:cs typeface="ＭＳ Ｐゴシック" charset="-128"/>
              </a:rPr>
              <a:t>Color coding used to delineate key points and align with key elements of my company.</a:t>
            </a:r>
            <a:br>
              <a:rPr lang="en-US" sz="1200" i="1" kern="1200" noProof="0" dirty="0">
                <a:solidFill>
                  <a:schemeClr val="tx1"/>
                </a:solidFill>
                <a:latin typeface="+mn-lt"/>
                <a:ea typeface="ＭＳ Ｐゴシック" charset="-128"/>
                <a:cs typeface="ＭＳ Ｐゴシック" charset="-128"/>
              </a:rPr>
            </a:br>
            <a:r>
              <a:rPr lang="en-US" sz="1200" i="1" kern="1200" noProof="0" dirty="0">
                <a:solidFill>
                  <a:schemeClr val="tx1"/>
                </a:solidFill>
                <a:latin typeface="+mn-lt"/>
                <a:ea typeface="ＭＳ Ｐゴシック" charset="-128"/>
                <a:cs typeface="ＭＳ Ｐゴシック" charset="-128"/>
              </a:rPr>
              <a:t>In this case, the yellow bar to the left is one of the two key colors of our logo. You’ll find custom layouts with a few color options, such as those on subsequent slides, on the Home tab under Slides</a:t>
            </a:r>
            <a:r>
              <a:rPr lang="en-US" sz="1200" i="1" kern="1200" baseline="0" noProof="0" dirty="0">
                <a:solidFill>
                  <a:schemeClr val="tx1"/>
                </a:solidFill>
                <a:latin typeface="+mn-lt"/>
                <a:ea typeface="ＭＳ Ｐゴシック" charset="-128"/>
                <a:cs typeface="ＭＳ Ｐゴシック" charset="-128"/>
              </a:rPr>
              <a:t>. </a:t>
            </a:r>
          </a:p>
          <a:p>
            <a:pPr lvl="2"/>
            <a:r>
              <a:rPr lang="en-US" sz="1200" i="1" kern="1200" baseline="0" noProof="0" dirty="0">
                <a:solidFill>
                  <a:schemeClr val="tx1"/>
                </a:solidFill>
                <a:latin typeface="+mn-lt"/>
                <a:ea typeface="ＭＳ Ｐゴシック" charset="-128"/>
                <a:cs typeface="ＭＳ Ｐゴシック" charset="-128"/>
              </a:rPr>
              <a:t>To change the color of objects on any slide layout, switch to Slide Master view. On the Themes tab, under Master Views, click Edit Master, and then click Slide Master.</a:t>
            </a:r>
            <a:endParaRPr lang="en-US" sz="1200" kern="1200" noProof="0" dirty="0">
              <a:solidFill>
                <a:schemeClr val="tx1"/>
              </a:solidFill>
              <a:latin typeface="+mn-lt"/>
              <a:ea typeface="ＭＳ Ｐゴシック" charset="-128"/>
              <a:cs typeface="ＭＳ Ｐゴシック" charset="-128"/>
            </a:endParaRPr>
          </a:p>
          <a:p>
            <a:pPr lvl="1"/>
            <a:r>
              <a:rPr lang="en-US" sz="1200" i="1" kern="1200" noProof="0" dirty="0">
                <a:solidFill>
                  <a:schemeClr val="tx1"/>
                </a:solidFill>
                <a:latin typeface="+mn-lt"/>
                <a:ea typeface="ＭＳ Ｐゴシック" charset="-128"/>
                <a:cs typeface="ＭＳ Ｐゴシック" charset="-128"/>
              </a:rPr>
              <a:t>Black on black background – embed an image of your own logo (the double swish you see is similar to the one from our old Gazelles logo)</a:t>
            </a:r>
            <a:endParaRPr lang="en-US" sz="1200" kern="1200" noProof="0" dirty="0">
              <a:solidFill>
                <a:schemeClr val="tx1"/>
              </a:solidFill>
              <a:latin typeface="+mn-lt"/>
              <a:ea typeface="ＭＳ Ｐゴシック" charset="-128"/>
              <a:cs typeface="ＭＳ Ｐゴシック" charset="-128"/>
            </a:endParaRPr>
          </a:p>
          <a:p>
            <a:pPr lvl="1"/>
            <a:r>
              <a:rPr lang="en-US" sz="1200" i="1" kern="1200" noProof="0" dirty="0">
                <a:solidFill>
                  <a:schemeClr val="tx1"/>
                </a:solidFill>
                <a:latin typeface="+mn-lt"/>
                <a:ea typeface="ＭＳ Ｐゴシック" charset="-128"/>
                <a:cs typeface="ＭＳ Ｐゴシック" charset="-128"/>
              </a:rPr>
              <a:t>To replace the ‘Your Logo’ placeholder with your own logo, switch to Slide Master view. On  the Themes tab, under Master Views, click Edit Master, and then click Slide Master. When you replace the placeholder image with your logo on the slide master, it will appear on all slides</a:t>
            </a:r>
            <a:r>
              <a:rPr lang="en-US" sz="1200" i="1" kern="1200" baseline="0" noProof="0" dirty="0">
                <a:solidFill>
                  <a:schemeClr val="tx1"/>
                </a:solidFill>
                <a:latin typeface="+mn-lt"/>
                <a:ea typeface="ＭＳ Ｐゴシック" charset="-128"/>
                <a:cs typeface="ＭＳ Ｐゴシック" charset="-128"/>
              </a:rPr>
              <a:t>.</a:t>
            </a:r>
          </a:p>
          <a:p>
            <a:pPr marL="228600" lvl="1" indent="0">
              <a:buNone/>
            </a:pPr>
            <a:endParaRPr lang="en-US" sz="1200" i="1" kern="1200" baseline="0" noProof="0" dirty="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1</a:t>
            </a:fld>
            <a:endParaRPr lang="en-US"/>
          </a:p>
        </p:txBody>
      </p:sp>
    </p:spTree>
    <p:extLst>
      <p:ext uri="{BB962C8B-B14F-4D97-AF65-F5344CB8AC3E}">
        <p14:creationId xmlns:p14="http://schemas.microsoft.com/office/powerpoint/2010/main" val="197648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noProof="0" dirty="0" err="1">
                <a:solidFill>
                  <a:schemeClr val="tx1"/>
                </a:solidFill>
                <a:latin typeface="+mn-lt"/>
                <a:ea typeface="ＭＳ Ｐゴシック" charset="-128"/>
                <a:cs typeface="ＭＳ Ｐゴシック" charset="-128"/>
              </a:rPr>
              <a:t>Jedná</a:t>
            </a:r>
            <a:r>
              <a:rPr lang="en-US" sz="1200" b="1" kern="1200" noProof="0" dirty="0">
                <a:solidFill>
                  <a:schemeClr val="tx1"/>
                </a:solidFill>
                <a:latin typeface="+mn-lt"/>
                <a:ea typeface="ＭＳ Ｐゴシック" charset="-128"/>
                <a:cs typeface="ＭＳ Ｐゴシック" charset="-128"/>
              </a:rPr>
              <a:t> se o </a:t>
            </a:r>
            <a:r>
              <a:rPr lang="en-US" sz="1200" b="1" kern="1200" noProof="0" dirty="0" err="1">
                <a:solidFill>
                  <a:schemeClr val="tx1"/>
                </a:solidFill>
                <a:latin typeface="+mn-lt"/>
                <a:ea typeface="ＭＳ Ｐゴシック" charset="-128"/>
                <a:cs typeface="ＭＳ Ｐゴシック" charset="-128"/>
              </a:rPr>
              <a:t>čtyři</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oblasti</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které</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vnímáme</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svými</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smysly</a:t>
            </a:r>
            <a:r>
              <a:rPr lang="en-US" sz="1200" b="1" kern="1200" noProof="0" dirty="0">
                <a:solidFill>
                  <a:schemeClr val="tx1"/>
                </a:solidFill>
                <a:latin typeface="+mn-lt"/>
                <a:ea typeface="ＭＳ Ｐゴシック" charset="-128"/>
                <a:cs typeface="ＭＳ Ｐゴシック" charset="-128"/>
              </a:rPr>
              <a:t>: </a:t>
            </a:r>
          </a:p>
          <a:p>
            <a:r>
              <a:rPr lang="en-US" sz="1200" b="1" kern="1200" noProof="0" dirty="0" err="1">
                <a:solidFill>
                  <a:schemeClr val="tx1"/>
                </a:solidFill>
                <a:latin typeface="+mn-lt"/>
                <a:ea typeface="ＭＳ Ｐゴシック" charset="-128"/>
                <a:cs typeface="ＭＳ Ｐゴシック" charset="-128"/>
              </a:rPr>
              <a:t>Sluch</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zrak</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chuť</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čich</a:t>
            </a:r>
            <a:r>
              <a:rPr lang="en-US" sz="1200" b="1" kern="1200" noProof="0" dirty="0">
                <a:solidFill>
                  <a:schemeClr val="tx1"/>
                </a:solidFill>
                <a:latin typeface="+mn-lt"/>
                <a:ea typeface="ＭＳ Ｐゴシック" charset="-128"/>
                <a:cs typeface="ＭＳ Ｐゴシック" charset="-128"/>
              </a:rPr>
              <a:t>, </a:t>
            </a:r>
            <a:r>
              <a:rPr lang="en-US" sz="1200" b="1" kern="1200" noProof="0" dirty="0" err="1">
                <a:solidFill>
                  <a:schemeClr val="tx1"/>
                </a:solidFill>
                <a:latin typeface="+mn-lt"/>
                <a:ea typeface="ＭＳ Ｐゴシック" charset="-128"/>
                <a:cs typeface="ＭＳ Ｐゴシック" charset="-128"/>
              </a:rPr>
              <a:t>hmat</a:t>
            </a:r>
            <a:endParaRPr lang="en-US" sz="1200" b="1" kern="1200" noProof="0" dirty="0">
              <a:solidFill>
                <a:schemeClr val="tx1"/>
              </a:solidFill>
              <a:latin typeface="+mn-lt"/>
              <a:ea typeface="ＭＳ Ｐゴシック" charset="-128"/>
              <a:cs typeface="ＭＳ Ｐゴシック" charset="-128"/>
            </a:endParaRPr>
          </a:p>
          <a:p>
            <a:r>
              <a:rPr lang="en-US" sz="1200" b="1" kern="1200" noProof="0" dirty="0">
                <a:solidFill>
                  <a:schemeClr val="tx1"/>
                </a:solidFill>
                <a:latin typeface="+mn-lt"/>
                <a:ea typeface="ＭＳ Ｐゴシック" charset="-128"/>
                <a:cs typeface="ＭＳ Ｐゴシック" charset="-128"/>
              </a:rPr>
              <a:t> </a:t>
            </a:r>
          </a:p>
        </p:txBody>
      </p:sp>
      <p:sp>
        <p:nvSpPr>
          <p:cNvPr id="4" name="Slide Number Placeholder 3"/>
          <p:cNvSpPr>
            <a:spLocks noGrp="1"/>
          </p:cNvSpPr>
          <p:nvPr>
            <p:ph type="sldNum" sz="quarter" idx="10"/>
          </p:nvPr>
        </p:nvSpPr>
        <p:spPr/>
        <p:txBody>
          <a:bodyPr/>
          <a:lstStyle/>
          <a:p>
            <a:fld id="{B36BCB27-A446-4242-994B-61F6F8572BA8}" type="slidenum">
              <a:rPr lang="en-US" smtClean="0"/>
              <a:pPr/>
              <a:t>2</a:t>
            </a:fld>
            <a:endParaRPr lang="en-US"/>
          </a:p>
        </p:txBody>
      </p:sp>
    </p:spTree>
    <p:extLst>
      <p:ext uri="{BB962C8B-B14F-4D97-AF65-F5344CB8AC3E}">
        <p14:creationId xmlns:p14="http://schemas.microsoft.com/office/powerpoint/2010/main" val="2540097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cs-CZ" sz="1400" kern="1200" noProof="0" dirty="0">
                <a:solidFill>
                  <a:schemeClr val="tx1"/>
                </a:solidFill>
                <a:latin typeface="+mn-lt"/>
                <a:ea typeface="ＭＳ Ｐゴシック" charset="-128"/>
                <a:cs typeface="ＭＳ Ｐゴシック" charset="-128"/>
              </a:rPr>
              <a:t>V evangelických sborech je řeč slov často považována za hlavní komunikační kanál. Je to kvůli </a:t>
            </a:r>
            <a:r>
              <a:rPr lang="cs-CZ" sz="1400" kern="1200" noProof="0" dirty="0" err="1">
                <a:solidFill>
                  <a:schemeClr val="tx1"/>
                </a:solidFill>
                <a:latin typeface="+mn-lt"/>
                <a:ea typeface="ＭＳ Ｐゴシック" charset="-128"/>
                <a:cs typeface="ＭＳ Ｐゴシック" charset="-128"/>
              </a:rPr>
              <a:t>doůrazu</a:t>
            </a:r>
            <a:r>
              <a:rPr lang="cs-CZ" sz="1400" kern="1200" noProof="0" dirty="0">
                <a:solidFill>
                  <a:schemeClr val="tx1"/>
                </a:solidFill>
                <a:latin typeface="+mn-lt"/>
                <a:ea typeface="ＭＳ Ｐゴシック" charset="-128"/>
                <a:cs typeface="ＭＳ Ｐゴシック" charset="-128"/>
              </a:rPr>
              <a:t> na evangelium a celé Boží slovo. </a:t>
            </a:r>
          </a:p>
        </p:txBody>
      </p:sp>
      <p:sp>
        <p:nvSpPr>
          <p:cNvPr id="4" name="Slide Number Placeholder 3"/>
          <p:cNvSpPr>
            <a:spLocks noGrp="1"/>
          </p:cNvSpPr>
          <p:nvPr>
            <p:ph type="sldNum" sz="quarter" idx="10"/>
          </p:nvPr>
        </p:nvSpPr>
        <p:spPr/>
        <p:txBody>
          <a:bodyPr/>
          <a:lstStyle/>
          <a:p>
            <a:fld id="{B36BCB27-A446-4242-994B-61F6F8572BA8}" type="slidenum">
              <a:rPr lang="en-US" smtClean="0"/>
              <a:pPr/>
              <a:t>3</a:t>
            </a:fld>
            <a:endParaRPr lang="en-US"/>
          </a:p>
        </p:txBody>
      </p:sp>
    </p:spTree>
    <p:extLst>
      <p:ext uri="{BB962C8B-B14F-4D97-AF65-F5344CB8AC3E}">
        <p14:creationId xmlns:p14="http://schemas.microsoft.com/office/powerpoint/2010/main" val="14223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36BCB27-A446-4242-994B-61F6F8572BA8}" type="slidenum">
              <a:rPr lang="en-US" smtClean="0"/>
              <a:pPr/>
              <a:t>4</a:t>
            </a:fld>
            <a:endParaRPr lang="en-US"/>
          </a:p>
        </p:txBody>
      </p:sp>
    </p:spTree>
    <p:extLst>
      <p:ext uri="{BB962C8B-B14F-4D97-AF65-F5344CB8AC3E}">
        <p14:creationId xmlns:p14="http://schemas.microsoft.com/office/powerpoint/2010/main" val="3283003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o obrázek snímku 1"/>
          <p:cNvSpPr>
            <a:spLocks noGrp="1" noRot="1" noChangeAspect="1"/>
          </p:cNvSpPr>
          <p:nvPr>
            <p:ph type="sldImg"/>
          </p:nvPr>
        </p:nvSpPr>
        <p:spPr/>
      </p:sp>
      <p:sp>
        <p:nvSpPr>
          <p:cNvPr id="3" name="Zástupný objekt pro poznámky 2"/>
          <p:cNvSpPr>
            <a:spLocks noGrp="1"/>
          </p:cNvSpPr>
          <p:nvPr>
            <p:ph type="body" idx="1"/>
          </p:nvPr>
        </p:nvSpPr>
        <p:spPr/>
        <p:txBody>
          <a:bodyPr/>
          <a:lstStyle/>
          <a:p>
            <a:endParaRPr lang="cs-CZ" dirty="0"/>
          </a:p>
        </p:txBody>
      </p:sp>
      <p:sp>
        <p:nvSpPr>
          <p:cNvPr id="4" name="Zástupný objekt pro číslo snímku 3"/>
          <p:cNvSpPr>
            <a:spLocks noGrp="1"/>
          </p:cNvSpPr>
          <p:nvPr>
            <p:ph type="sldNum" sz="quarter" idx="10"/>
          </p:nvPr>
        </p:nvSpPr>
        <p:spPr/>
        <p:txBody>
          <a:bodyPr/>
          <a:lstStyle/>
          <a:p>
            <a:fld id="{B36BCB27-A446-4242-994B-61F6F8572BA8}" type="slidenum">
              <a:rPr lang="en-US" smtClean="0"/>
              <a:pPr/>
              <a:t>6</a:t>
            </a:fld>
            <a:endParaRPr lang="en-US"/>
          </a:p>
        </p:txBody>
      </p:sp>
    </p:spTree>
    <p:extLst>
      <p:ext uri="{BB962C8B-B14F-4D97-AF65-F5344CB8AC3E}">
        <p14:creationId xmlns:p14="http://schemas.microsoft.com/office/powerpoint/2010/main" val="85256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ctrTitle"/>
          </p:nvPr>
        </p:nvSpPr>
        <p:spPr>
          <a:xfrm>
            <a:off x="2971799" y="1473200"/>
            <a:ext cx="5398295" cy="1816098"/>
          </a:xfrm>
        </p:spPr>
        <p:txBody>
          <a:bodyPr anchor="b">
            <a:normAutofit/>
          </a:bodyPr>
          <a:lstStyle>
            <a:lvl1pPr algn="r">
              <a:defRPr sz="3600">
                <a:effectLst/>
              </a:defRPr>
            </a:lvl1pPr>
          </a:lstStyle>
          <a:p>
            <a:r>
              <a:rPr lang="cs-CZ"/>
              <a:t>Kliknutím lze upravit styl.</a:t>
            </a:r>
            <a:endParaRPr lang="en-US" dirty="0"/>
          </a:p>
        </p:txBody>
      </p:sp>
      <p:sp>
        <p:nvSpPr>
          <p:cNvPr id="3" name="Subtitle 2"/>
          <p:cNvSpPr>
            <a:spLocks noGrp="1"/>
          </p:cNvSpPr>
          <p:nvPr>
            <p:ph type="subTitle" idx="1"/>
          </p:nvPr>
        </p:nvSpPr>
        <p:spPr>
          <a:xfrm>
            <a:off x="2971799" y="3289300"/>
            <a:ext cx="5398295" cy="1054100"/>
          </a:xfrm>
        </p:spPr>
        <p:txBody>
          <a:bodyPr anchor="t">
            <a:normAutofit/>
          </a:bodyPr>
          <a:lstStyle>
            <a:lvl1pPr marL="0" indent="0" algn="r">
              <a:buNone/>
              <a:defRPr sz="1350" cap="all">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6699419" y="4402932"/>
            <a:ext cx="1200150" cy="283369"/>
          </a:xfrm>
        </p:spPr>
        <p:txBody>
          <a:bodyPr/>
          <a:lstStyle/>
          <a:p>
            <a:pPr defTabSz="457200"/>
            <a:r>
              <a:rPr lang="en-US"/>
              <a:t>© your company name. All rights reserved.</a:t>
            </a:r>
          </a:p>
        </p:txBody>
      </p:sp>
      <p:sp>
        <p:nvSpPr>
          <p:cNvPr id="5" name="Footer Placeholder 4"/>
          <p:cNvSpPr>
            <a:spLocks noGrp="1"/>
          </p:cNvSpPr>
          <p:nvPr>
            <p:ph type="ftr" sz="quarter" idx="11"/>
          </p:nvPr>
        </p:nvSpPr>
        <p:spPr>
          <a:xfrm>
            <a:off x="2971799" y="4402932"/>
            <a:ext cx="3670469" cy="283369"/>
          </a:xfrm>
        </p:spPr>
        <p:txBody>
          <a:bodyPr/>
          <a:lstStyle/>
          <a:p>
            <a:pPr defTabSz="457200"/>
            <a:r>
              <a:rPr lang="en-US"/>
              <a:t>Title of your presentation</a:t>
            </a:r>
          </a:p>
        </p:txBody>
      </p:sp>
      <p:sp>
        <p:nvSpPr>
          <p:cNvPr id="6" name="Slide Number Placeholder 5"/>
          <p:cNvSpPr>
            <a:spLocks noGrp="1"/>
          </p:cNvSpPr>
          <p:nvPr>
            <p:ph type="sldNum" sz="quarter" idx="12"/>
          </p:nvPr>
        </p:nvSpPr>
        <p:spPr>
          <a:xfrm>
            <a:off x="7956719" y="4402932"/>
            <a:ext cx="413375" cy="283369"/>
          </a:xfrm>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1343442538"/>
      </p:ext>
    </p:extLst>
  </p:cSld>
  <p:clrMapOvr>
    <a:overrideClrMapping bg1="dk1" tx1="lt1" bg2="dk2" tx2="lt2" accent1="accent1" accent2="accent2" accent3="accent3" accent4="accent4" accent5="accent5" accent6="accent6" hlink="hlink" folHlink="folHlink"/>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a:xfrm>
            <a:off x="514351" y="3549649"/>
            <a:ext cx="7598570" cy="425054"/>
          </a:xfrm>
        </p:spPr>
        <p:txBody>
          <a:bodyPr anchor="b">
            <a:normAutofit/>
          </a:bodyPr>
          <a:lstStyle>
            <a:lvl1pPr algn="l">
              <a:defRPr sz="1800" b="0"/>
            </a:lvl1pPr>
          </a:lstStyle>
          <a:p>
            <a:r>
              <a:rPr lang="cs-CZ"/>
              <a:t>Kliknutím lze upravit styl.</a:t>
            </a:r>
            <a:endParaRPr lang="en-US" dirty="0"/>
          </a:p>
        </p:txBody>
      </p:sp>
      <p:sp>
        <p:nvSpPr>
          <p:cNvPr id="3" name="Picture Placeholder 2"/>
          <p:cNvSpPr>
            <a:spLocks noGrp="1" noChangeAspect="1"/>
          </p:cNvSpPr>
          <p:nvPr>
            <p:ph type="pic" idx="1"/>
          </p:nvPr>
        </p:nvSpPr>
        <p:spPr>
          <a:xfrm>
            <a:off x="1028701" y="699084"/>
            <a:ext cx="6569870" cy="23737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cs-CZ"/>
              <a:t>Kliknutím na ikonu přidáte obrázek.</a:t>
            </a:r>
            <a:endParaRPr lang="en-US" dirty="0"/>
          </a:p>
        </p:txBody>
      </p:sp>
      <p:sp>
        <p:nvSpPr>
          <p:cNvPr id="4" name="Text Placeholder 3"/>
          <p:cNvSpPr>
            <a:spLocks noGrp="1"/>
          </p:cNvSpPr>
          <p:nvPr>
            <p:ph type="body" sz="half" idx="2"/>
          </p:nvPr>
        </p:nvSpPr>
        <p:spPr>
          <a:xfrm>
            <a:off x="514351" y="3974702"/>
            <a:ext cx="7598570" cy="37028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
Druhá úroveň
Třetí úroveň
Čtvrtá úroveň
Pátá úroveň</a:t>
            </a:r>
            <a:endParaRPr lang="en-US" dirty="0"/>
          </a:p>
        </p:txBody>
      </p:sp>
      <p:sp>
        <p:nvSpPr>
          <p:cNvPr id="5" name="Date Placeholder 4"/>
          <p:cNvSpPr>
            <a:spLocks noGrp="1"/>
          </p:cNvSpPr>
          <p:nvPr>
            <p:ph type="dt" sz="half" idx="10"/>
          </p:nvPr>
        </p:nvSpPr>
        <p:spPr/>
        <p:txBody>
          <a:bodyPr/>
          <a:lstStyle/>
          <a:p>
            <a:pPr defTabSz="457200"/>
            <a:r>
              <a:rPr lang="en-US"/>
              <a:t>© your company name. All rights reserved.</a:t>
            </a:r>
          </a:p>
        </p:txBody>
      </p:sp>
      <p:sp>
        <p:nvSpPr>
          <p:cNvPr id="6" name="Footer Placeholder 5"/>
          <p:cNvSpPr>
            <a:spLocks noGrp="1"/>
          </p:cNvSpPr>
          <p:nvPr>
            <p:ph type="ftr" sz="quarter" idx="11"/>
          </p:nvPr>
        </p:nvSpPr>
        <p:spPr/>
        <p:txBody>
          <a:bodyPr/>
          <a:lstStyle/>
          <a:p>
            <a:pPr defTabSz="457200"/>
            <a:r>
              <a:rPr lang="en-US"/>
              <a:t>Title of your presentation</a:t>
            </a:r>
          </a:p>
        </p:txBody>
      </p:sp>
      <p:sp>
        <p:nvSpPr>
          <p:cNvPr id="7" name="Slide Number Placeholder 6"/>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184194343"/>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a:xfrm>
            <a:off x="514351" y="457201"/>
            <a:ext cx="7598570" cy="2343149"/>
          </a:xfrm>
        </p:spPr>
        <p:txBody>
          <a:bodyPr anchor="ctr">
            <a:normAutofit/>
          </a:bodyPr>
          <a:lstStyle>
            <a:lvl1pPr algn="l">
              <a:defRPr sz="2400" b="0" cap="none"/>
            </a:lvl1pPr>
          </a:lstStyle>
          <a:p>
            <a:r>
              <a:rPr lang="cs-CZ"/>
              <a:t>Kliknutím lze upravit styl.</a:t>
            </a:r>
            <a:endParaRPr lang="en-US" dirty="0"/>
          </a:p>
        </p:txBody>
      </p:sp>
      <p:sp>
        <p:nvSpPr>
          <p:cNvPr id="3" name="Text Placeholder 2"/>
          <p:cNvSpPr>
            <a:spLocks noGrp="1"/>
          </p:cNvSpPr>
          <p:nvPr>
            <p:ph type="body" idx="1"/>
          </p:nvPr>
        </p:nvSpPr>
        <p:spPr>
          <a:xfrm>
            <a:off x="514350" y="3257550"/>
            <a:ext cx="7598571" cy="108585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772282875"/>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15" name="TextBox 14"/>
          <p:cNvSpPr txBox="1"/>
          <p:nvPr/>
        </p:nvSpPr>
        <p:spPr>
          <a:xfrm>
            <a:off x="7678400" y="205740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1" name="TextBox 10"/>
          <p:cNvSpPr txBox="1"/>
          <p:nvPr/>
        </p:nvSpPr>
        <p:spPr>
          <a:xfrm>
            <a:off x="366206" y="617503"/>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744201" y="457201"/>
            <a:ext cx="7162799" cy="2057399"/>
          </a:xfrm>
        </p:spPr>
        <p:txBody>
          <a:bodyPr anchor="ctr">
            <a:normAutofit/>
          </a:bodyPr>
          <a:lstStyle>
            <a:lvl1pPr algn="l">
              <a:defRPr sz="24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823406" y="2514600"/>
            <a:ext cx="7004388" cy="28575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cs-CZ"/>
              <a:t>Upravte styly předlohy textu.
Druhá úroveň
Třetí úroveň
Čtvrtá úroveň
Pátá úroveň</a:t>
            </a:r>
            <a:endParaRPr lang="en-US" dirty="0"/>
          </a:p>
        </p:txBody>
      </p:sp>
      <p:sp>
        <p:nvSpPr>
          <p:cNvPr id="3" name="Text Placeholder 2"/>
          <p:cNvSpPr>
            <a:spLocks noGrp="1"/>
          </p:cNvSpPr>
          <p:nvPr>
            <p:ph type="body" idx="1"/>
          </p:nvPr>
        </p:nvSpPr>
        <p:spPr>
          <a:xfrm>
            <a:off x="515599" y="3257550"/>
            <a:ext cx="7614275" cy="108585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716336651"/>
      </p:ext>
    </p:extLst>
  </p:cSld>
  <p:clrMapOvr>
    <a:masterClrMapping/>
  </p:clrMapOvr>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a:xfrm>
            <a:off x="514352" y="2481436"/>
            <a:ext cx="7598569" cy="1101600"/>
          </a:xfrm>
        </p:spPr>
        <p:txBody>
          <a:bodyPr anchor="b">
            <a:normAutofit/>
          </a:bodyPr>
          <a:lstStyle>
            <a:lvl1pPr algn="l">
              <a:defRPr sz="2400" b="0" cap="none"/>
            </a:lvl1pPr>
          </a:lstStyle>
          <a:p>
            <a:r>
              <a:rPr lang="cs-CZ"/>
              <a:t>Kliknutím lze upravit styl.</a:t>
            </a:r>
            <a:endParaRPr lang="en-US" dirty="0"/>
          </a:p>
        </p:txBody>
      </p:sp>
      <p:sp>
        <p:nvSpPr>
          <p:cNvPr id="3" name="Text Placeholder 2"/>
          <p:cNvSpPr>
            <a:spLocks noGrp="1"/>
          </p:cNvSpPr>
          <p:nvPr>
            <p:ph type="body" idx="1"/>
          </p:nvPr>
        </p:nvSpPr>
        <p:spPr>
          <a:xfrm>
            <a:off x="514351" y="3583036"/>
            <a:ext cx="7598570" cy="645300"/>
          </a:xfrm>
        </p:spPr>
        <p:txBody>
          <a:bodyPr anchor="t">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441169130"/>
      </p:ext>
    </p:extLst>
  </p:cSld>
  <p:clrMapOvr>
    <a:masterClrMapping/>
  </p:clrMapOvr>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13" name="TextBox 12"/>
          <p:cNvSpPr txBox="1"/>
          <p:nvPr/>
        </p:nvSpPr>
        <p:spPr>
          <a:xfrm>
            <a:off x="7678400" y="205740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4" name="TextBox 13"/>
          <p:cNvSpPr txBox="1"/>
          <p:nvPr/>
        </p:nvSpPr>
        <p:spPr>
          <a:xfrm>
            <a:off x="366206" y="617503"/>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6" name="Title 1"/>
          <p:cNvSpPr>
            <a:spLocks noGrp="1"/>
          </p:cNvSpPr>
          <p:nvPr>
            <p:ph type="title"/>
          </p:nvPr>
        </p:nvSpPr>
        <p:spPr>
          <a:xfrm>
            <a:off x="744201" y="457201"/>
            <a:ext cx="7162799" cy="2057399"/>
          </a:xfrm>
        </p:spPr>
        <p:txBody>
          <a:bodyPr anchor="ctr">
            <a:normAutofit/>
          </a:bodyPr>
          <a:lstStyle>
            <a:lvl1pPr algn="l">
              <a:defRPr sz="24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514350" y="2914650"/>
            <a:ext cx="7601577" cy="666750"/>
          </a:xfrm>
        </p:spPr>
        <p:txBody>
          <a:bodyPr vert="horz" lIns="91440" tIns="45720" rIns="91440" bIns="45720" rtlCol="0" anchor="b">
            <a:normAutofit/>
          </a:bodyPr>
          <a:lstStyle>
            <a:lvl1pPr>
              <a:buNone/>
              <a:defRPr lang="en-US" sz="1800" b="0" cap="none" dirty="0">
                <a:ln w="3175" cmpd="sng">
                  <a:noFill/>
                </a:ln>
                <a:solidFill>
                  <a:schemeClr val="tx1"/>
                </a:solidFill>
                <a:effectLst/>
              </a:defRPr>
            </a:lvl1pPr>
          </a:lstStyle>
          <a:p>
            <a:pPr marL="0" lvl="0">
              <a:spcBef>
                <a:spcPct val="0"/>
              </a:spcBef>
              <a:buNone/>
            </a:pPr>
            <a:r>
              <a:rPr lang="cs-CZ"/>
              <a:t>Upravte styly předlohy textu.
Druhá úroveň
Třetí úroveň
Čtvrtá úroveň
Pátá úroveň</a:t>
            </a:r>
            <a:endParaRPr lang="en-US" dirty="0"/>
          </a:p>
        </p:txBody>
      </p:sp>
      <p:sp>
        <p:nvSpPr>
          <p:cNvPr id="3" name="Text Placeholder 2"/>
          <p:cNvSpPr>
            <a:spLocks noGrp="1"/>
          </p:cNvSpPr>
          <p:nvPr>
            <p:ph type="body" idx="1"/>
          </p:nvPr>
        </p:nvSpPr>
        <p:spPr>
          <a:xfrm>
            <a:off x="514349" y="3581400"/>
            <a:ext cx="7601577" cy="7620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967330523"/>
      </p:ext>
    </p:extLst>
  </p:cSld>
  <p:clrMapOvr>
    <a:masterClrMapping/>
  </p:clrMapOvr>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a:xfrm>
            <a:off x="514351" y="457201"/>
            <a:ext cx="7598570" cy="2057399"/>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514351" y="2628900"/>
            <a:ext cx="7598571" cy="62865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cs-CZ"/>
              <a:t>Upravte styly předlohy textu.
Druhá úroveň
Třetí úroveň
Čtvrtá úroveň
Pátá úroveň</a:t>
            </a:r>
            <a:endParaRPr lang="en-US" dirty="0"/>
          </a:p>
        </p:txBody>
      </p:sp>
      <p:sp>
        <p:nvSpPr>
          <p:cNvPr id="3" name="Text Placeholder 2"/>
          <p:cNvSpPr>
            <a:spLocks noGrp="1"/>
          </p:cNvSpPr>
          <p:nvPr>
            <p:ph type="body" idx="1"/>
          </p:nvPr>
        </p:nvSpPr>
        <p:spPr>
          <a:xfrm>
            <a:off x="514350" y="3257550"/>
            <a:ext cx="7598571" cy="10858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2117641343"/>
      </p:ext>
    </p:extLst>
  </p:cSld>
  <p:clrMapOvr>
    <a:masterClrMapping/>
  </p:clrMapOvr>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3" name="Vertical Text Placeholder 2"/>
          <p:cNvSpPr>
            <a:spLocks noGrp="1"/>
          </p:cNvSpPr>
          <p:nvPr>
            <p:ph type="body" orient="vert" idx="1"/>
          </p:nvPr>
        </p:nvSpPr>
        <p:spPr/>
        <p:txBody>
          <a:bodyPr vert="eaVert" anchor="t"/>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
        <p:nvSpPr>
          <p:cNvPr id="8" name="Title 1"/>
          <p:cNvSpPr>
            <a:spLocks noGrp="1"/>
          </p:cNvSpPr>
          <p:nvPr>
            <p:ph type="title"/>
          </p:nvPr>
        </p:nvSpPr>
        <p:spPr>
          <a:xfrm>
            <a:off x="514351" y="457201"/>
            <a:ext cx="7598569" cy="1092200"/>
          </a:xfrm>
        </p:spPr>
        <p:txBody>
          <a:bodyPr/>
          <a:lstStyle/>
          <a:p>
            <a:r>
              <a:rPr lang="cs-CZ"/>
              <a:t>Kliknutím lze upravit styl.</a:t>
            </a:r>
            <a:endParaRPr lang="en-US" dirty="0"/>
          </a:p>
        </p:txBody>
      </p:sp>
    </p:spTree>
    <p:extLst>
      <p:ext uri="{BB962C8B-B14F-4D97-AF65-F5344CB8AC3E}">
        <p14:creationId xmlns:p14="http://schemas.microsoft.com/office/powerpoint/2010/main" val="764231968"/>
      </p:ext>
    </p:extLst>
  </p:cSld>
  <p:clrMapOvr>
    <a:masterClrMapping/>
  </p:clrMapOvr>
  <p:hf sldNum="0"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Vertical Title 1"/>
          <p:cNvSpPr>
            <a:spLocks noGrp="1"/>
          </p:cNvSpPr>
          <p:nvPr>
            <p:ph type="title" orient="vert"/>
          </p:nvPr>
        </p:nvSpPr>
        <p:spPr>
          <a:xfrm>
            <a:off x="6494006" y="457200"/>
            <a:ext cx="1618914" cy="38862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514350" y="457200"/>
            <a:ext cx="5874087" cy="3886200"/>
          </a:xfrm>
        </p:spPr>
        <p:txBody>
          <a:bodyPr vert="eaVert" anchor="t"/>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644142912"/>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r>
              <a:rPr lang="en-US"/>
              <a:t>© your company name. All rights reserved.</a:t>
            </a:r>
          </a:p>
        </p:txBody>
      </p:sp>
      <p:sp>
        <p:nvSpPr>
          <p:cNvPr id="5" name="Footer Placeholder 4"/>
          <p:cNvSpPr>
            <a:spLocks noGrp="1"/>
          </p:cNvSpPr>
          <p:nvPr>
            <p:ph type="ftr" sz="quarter" idx="11"/>
          </p:nvPr>
        </p:nvSpPr>
        <p:spPr/>
        <p:txBody>
          <a:bodyPr/>
          <a:lstStyle/>
          <a:p>
            <a:r>
              <a:rPr lang="en-US"/>
              <a:t>Title of your presentation</a:t>
            </a:r>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Tree>
    <p:extLst>
      <p:ext uri="{BB962C8B-B14F-4D97-AF65-F5344CB8AC3E}">
        <p14:creationId xmlns:p14="http://schemas.microsoft.com/office/powerpoint/2010/main" val="212992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a:xfrm>
            <a:off x="514351" y="2481436"/>
            <a:ext cx="7598570" cy="1101600"/>
          </a:xfrm>
        </p:spPr>
        <p:txBody>
          <a:bodyPr anchor="b"/>
          <a:lstStyle>
            <a:lvl1pPr algn="l">
              <a:defRPr sz="3000" b="0" cap="all"/>
            </a:lvl1pPr>
          </a:lstStyle>
          <a:p>
            <a:r>
              <a:rPr lang="cs-CZ"/>
              <a:t>Kliknutím lze upravit styl.</a:t>
            </a:r>
            <a:endParaRPr lang="en-US" dirty="0"/>
          </a:p>
        </p:txBody>
      </p:sp>
      <p:sp>
        <p:nvSpPr>
          <p:cNvPr id="3" name="Text Placeholder 2"/>
          <p:cNvSpPr>
            <a:spLocks noGrp="1"/>
          </p:cNvSpPr>
          <p:nvPr>
            <p:ph type="body" idx="1"/>
          </p:nvPr>
        </p:nvSpPr>
        <p:spPr>
          <a:xfrm>
            <a:off x="514349" y="3583036"/>
            <a:ext cx="7598571" cy="645300"/>
          </a:xfrm>
        </p:spPr>
        <p:txBody>
          <a:bodyPr anchor="t">
            <a:normAutofit/>
          </a:bodyPr>
          <a:lstStyle>
            <a:lvl1pPr marL="0" indent="0" algn="l">
              <a:buNone/>
              <a:defRPr sz="1500" cap="all">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10"/>
          </p:nvPr>
        </p:nvSpPr>
        <p:spPr/>
        <p:txBody>
          <a:bodyPr/>
          <a:lstStyle/>
          <a:p>
            <a:pPr defTabSz="457200"/>
            <a:r>
              <a:rPr lang="en-US"/>
              <a:t>© your company name. All rights reserved.</a:t>
            </a:r>
          </a:p>
        </p:txBody>
      </p:sp>
      <p:sp>
        <p:nvSpPr>
          <p:cNvPr id="5" name="Footer Placeholder 4"/>
          <p:cNvSpPr>
            <a:spLocks noGrp="1"/>
          </p:cNvSpPr>
          <p:nvPr>
            <p:ph type="ftr" sz="quarter" idx="11"/>
          </p:nvPr>
        </p:nvSpPr>
        <p:spPr/>
        <p:txBody>
          <a:bodyPr/>
          <a:lstStyle/>
          <a:p>
            <a:pPr defTabSz="457200"/>
            <a:r>
              <a:rPr lang="en-US"/>
              <a:t>Title of your presentation</a:t>
            </a:r>
          </a:p>
        </p:txBody>
      </p:sp>
      <p:sp>
        <p:nvSpPr>
          <p:cNvPr id="6" name="Slide Number Placeholder 5"/>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92155788"/>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514351" y="1606550"/>
            <a:ext cx="3746501" cy="2736851"/>
          </a:xfrm>
        </p:spPr>
        <p:txBody>
          <a:bodyPr>
            <a:normAutofit/>
          </a:bodyPr>
          <a:lstStyle/>
          <a:p>
            <a:pPr lvl="0"/>
            <a:r>
              <a:rPr lang="cs-CZ"/>
              <a:t>Upravte styly předlohy textu.
Druhá úroveň
Třetí úroveň
Čtvrtá úroveň
Pátá úroveň</a:t>
            </a:r>
            <a:endParaRPr lang="en-US" dirty="0"/>
          </a:p>
        </p:txBody>
      </p:sp>
      <p:sp>
        <p:nvSpPr>
          <p:cNvPr id="4" name="Content Placeholder 3"/>
          <p:cNvSpPr>
            <a:spLocks noGrp="1"/>
          </p:cNvSpPr>
          <p:nvPr>
            <p:ph sz="half" idx="2"/>
          </p:nvPr>
        </p:nvSpPr>
        <p:spPr>
          <a:xfrm>
            <a:off x="4366421" y="1606551"/>
            <a:ext cx="3746499" cy="2736850"/>
          </a:xfrm>
        </p:spPr>
        <p:txBody>
          <a:bodyPr>
            <a:normAutofit/>
          </a:bodyPr>
          <a:lstStyle/>
          <a:p>
            <a:pPr lvl="0"/>
            <a:r>
              <a:rPr lang="cs-CZ"/>
              <a:t>Upravte styly předlohy textu.
Druhá úroveň
Třetí úroveň
Čtvrtá úroveň
Pátá úroveň</a:t>
            </a:r>
            <a:endParaRPr lang="en-US" dirty="0"/>
          </a:p>
        </p:txBody>
      </p:sp>
      <p:sp>
        <p:nvSpPr>
          <p:cNvPr id="5" name="Date Placeholder 4"/>
          <p:cNvSpPr>
            <a:spLocks noGrp="1"/>
          </p:cNvSpPr>
          <p:nvPr>
            <p:ph type="dt" sz="half" idx="10"/>
          </p:nvPr>
        </p:nvSpPr>
        <p:spPr/>
        <p:txBody>
          <a:bodyPr/>
          <a:lstStyle/>
          <a:p>
            <a:pPr defTabSz="457200"/>
            <a:r>
              <a:rPr lang="en-US"/>
              <a:t>© your company name. All rights reserved.</a:t>
            </a:r>
          </a:p>
        </p:txBody>
      </p:sp>
      <p:sp>
        <p:nvSpPr>
          <p:cNvPr id="6" name="Footer Placeholder 5"/>
          <p:cNvSpPr>
            <a:spLocks noGrp="1"/>
          </p:cNvSpPr>
          <p:nvPr>
            <p:ph type="ftr" sz="quarter" idx="11"/>
          </p:nvPr>
        </p:nvSpPr>
        <p:spPr/>
        <p:txBody>
          <a:bodyPr/>
          <a:lstStyle/>
          <a:p>
            <a:pPr defTabSz="457200"/>
            <a:r>
              <a:rPr lang="en-US"/>
              <a:t>Title of your presentation</a:t>
            </a:r>
          </a:p>
        </p:txBody>
      </p:sp>
      <p:sp>
        <p:nvSpPr>
          <p:cNvPr id="7" name="Slide Number Placeholder 6"/>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170112295"/>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730252" y="1663700"/>
            <a:ext cx="3531791" cy="432197"/>
          </a:xfrm>
        </p:spPr>
        <p:txBody>
          <a:bodyPr anchor="b">
            <a:noAutofit/>
          </a:bodyPr>
          <a:lstStyle>
            <a:lvl1pPr marL="0" indent="0">
              <a:buNone/>
              <a:defRPr sz="21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
Druhá úroveň
Třetí úroveň
Čtvrtá úroveň
Pátá úroveň</a:t>
            </a:r>
            <a:endParaRPr lang="en-US" dirty="0"/>
          </a:p>
        </p:txBody>
      </p:sp>
      <p:sp>
        <p:nvSpPr>
          <p:cNvPr id="4" name="Content Placeholder 3"/>
          <p:cNvSpPr>
            <a:spLocks noGrp="1"/>
          </p:cNvSpPr>
          <p:nvPr>
            <p:ph sz="half" idx="2"/>
          </p:nvPr>
        </p:nvSpPr>
        <p:spPr>
          <a:xfrm>
            <a:off x="514351" y="2152651"/>
            <a:ext cx="3747692" cy="2190749"/>
          </a:xfrm>
        </p:spPr>
        <p:txBody>
          <a:bodyPr anchor="t">
            <a:normAutofit/>
          </a:bodyPr>
          <a:lstStyle/>
          <a:p>
            <a:pPr lvl="0"/>
            <a:r>
              <a:rPr lang="cs-CZ"/>
              <a:t>Upravte styly předlohy textu.
Druhá úroveň
Třetí úroveň
Čtvrtá úroveň
Pátá úroveň</a:t>
            </a:r>
            <a:endParaRPr lang="en-US" dirty="0"/>
          </a:p>
        </p:txBody>
      </p:sp>
      <p:sp>
        <p:nvSpPr>
          <p:cNvPr id="5" name="Text Placeholder 4"/>
          <p:cNvSpPr>
            <a:spLocks noGrp="1"/>
          </p:cNvSpPr>
          <p:nvPr>
            <p:ph type="body" sz="quarter" idx="3"/>
          </p:nvPr>
        </p:nvSpPr>
        <p:spPr>
          <a:xfrm>
            <a:off x="4572003" y="1670050"/>
            <a:ext cx="3542110" cy="432197"/>
          </a:xfrm>
        </p:spPr>
        <p:txBody>
          <a:bodyPr anchor="b">
            <a:noAutofit/>
          </a:bodyPr>
          <a:lstStyle>
            <a:lvl1pPr marL="0" indent="0">
              <a:buNone/>
              <a:defRPr sz="21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
Druhá úroveň
Třetí úroveň
Čtvrtá úroveň
Pátá úroveň</a:t>
            </a:r>
            <a:endParaRPr lang="en-US" dirty="0"/>
          </a:p>
        </p:txBody>
      </p:sp>
      <p:sp>
        <p:nvSpPr>
          <p:cNvPr id="6" name="Content Placeholder 5"/>
          <p:cNvSpPr>
            <a:spLocks noGrp="1"/>
          </p:cNvSpPr>
          <p:nvPr>
            <p:ph sz="quarter" idx="4"/>
          </p:nvPr>
        </p:nvSpPr>
        <p:spPr>
          <a:xfrm>
            <a:off x="4367612" y="2152651"/>
            <a:ext cx="3746501" cy="2190749"/>
          </a:xfrm>
        </p:spPr>
        <p:txBody>
          <a:bodyPr anchor="t">
            <a:normAutofit/>
          </a:bodyPr>
          <a:lstStyle/>
          <a:p>
            <a:pPr lvl="0"/>
            <a:r>
              <a:rPr lang="cs-CZ"/>
              <a:t>Upravte styly předlohy textu.
Druhá úroveň
Třetí úroveň
Čtvrtá úroveň
Pátá úroveň</a:t>
            </a:r>
            <a:endParaRPr lang="en-US" dirty="0"/>
          </a:p>
        </p:txBody>
      </p:sp>
      <p:sp>
        <p:nvSpPr>
          <p:cNvPr id="7" name="Date Placeholder 6"/>
          <p:cNvSpPr>
            <a:spLocks noGrp="1"/>
          </p:cNvSpPr>
          <p:nvPr>
            <p:ph type="dt" sz="half" idx="10"/>
          </p:nvPr>
        </p:nvSpPr>
        <p:spPr/>
        <p:txBody>
          <a:bodyPr/>
          <a:lstStyle/>
          <a:p>
            <a:pPr defTabSz="457200"/>
            <a:r>
              <a:rPr lang="en-US"/>
              <a:t>© your company name. All rights reserved.</a:t>
            </a:r>
          </a:p>
        </p:txBody>
      </p:sp>
      <p:sp>
        <p:nvSpPr>
          <p:cNvPr id="8" name="Footer Placeholder 7"/>
          <p:cNvSpPr>
            <a:spLocks noGrp="1"/>
          </p:cNvSpPr>
          <p:nvPr>
            <p:ph type="ftr" sz="quarter" idx="11"/>
          </p:nvPr>
        </p:nvSpPr>
        <p:spPr/>
        <p:txBody>
          <a:bodyPr/>
          <a:lstStyle/>
          <a:p>
            <a:pPr defTabSz="457200"/>
            <a:r>
              <a:rPr lang="en-US"/>
              <a:t>Title of your presentation</a:t>
            </a:r>
          </a:p>
        </p:txBody>
      </p:sp>
      <p:sp>
        <p:nvSpPr>
          <p:cNvPr id="9" name="Slide Number Placeholder 8"/>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296384780"/>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defTabSz="457200"/>
            <a:r>
              <a:rPr lang="en-US"/>
              <a:t>© your company name. All rights reserved.</a:t>
            </a:r>
          </a:p>
        </p:txBody>
      </p:sp>
      <p:sp>
        <p:nvSpPr>
          <p:cNvPr id="4" name="Footer Placeholder 3"/>
          <p:cNvSpPr>
            <a:spLocks noGrp="1"/>
          </p:cNvSpPr>
          <p:nvPr>
            <p:ph type="ftr" sz="quarter" idx="11"/>
          </p:nvPr>
        </p:nvSpPr>
        <p:spPr/>
        <p:txBody>
          <a:bodyPr/>
          <a:lstStyle/>
          <a:p>
            <a:pPr defTabSz="457200"/>
            <a:r>
              <a:rPr lang="en-US"/>
              <a:t>Title of your presentation</a:t>
            </a:r>
          </a:p>
        </p:txBody>
      </p:sp>
      <p:sp>
        <p:nvSpPr>
          <p:cNvPr id="5" name="Slide Number Placeholder 4"/>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237304935"/>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Date Placeholder 1"/>
          <p:cNvSpPr>
            <a:spLocks noGrp="1"/>
          </p:cNvSpPr>
          <p:nvPr>
            <p:ph type="dt" sz="half" idx="10"/>
          </p:nvPr>
        </p:nvSpPr>
        <p:spPr/>
        <p:txBody>
          <a:bodyPr/>
          <a:lstStyle/>
          <a:p>
            <a:pPr defTabSz="457200"/>
            <a:r>
              <a:rPr lang="en-US"/>
              <a:t>© your company name. All rights reserved.</a:t>
            </a:r>
          </a:p>
        </p:txBody>
      </p:sp>
      <p:sp>
        <p:nvSpPr>
          <p:cNvPr id="3" name="Footer Placeholder 2"/>
          <p:cNvSpPr>
            <a:spLocks noGrp="1"/>
          </p:cNvSpPr>
          <p:nvPr>
            <p:ph type="ftr" sz="quarter" idx="11"/>
          </p:nvPr>
        </p:nvSpPr>
        <p:spPr/>
        <p:txBody>
          <a:bodyPr/>
          <a:lstStyle/>
          <a:p>
            <a:pPr defTabSz="457200"/>
            <a:r>
              <a:rPr lang="en-US"/>
              <a:t>Title of your presentation</a:t>
            </a:r>
          </a:p>
        </p:txBody>
      </p:sp>
      <p:sp>
        <p:nvSpPr>
          <p:cNvPr id="4" name="Slide Number Placeholder 3"/>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550373934"/>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a:xfrm>
            <a:off x="514350" y="1555750"/>
            <a:ext cx="2760664" cy="1028700"/>
          </a:xfrm>
        </p:spPr>
        <p:txBody>
          <a:bodyPr anchor="b">
            <a:normAutofit/>
          </a:bodyPr>
          <a:lstStyle>
            <a:lvl1pPr algn="l">
              <a:defRPr sz="1800" b="0"/>
            </a:lvl1pPr>
          </a:lstStyle>
          <a:p>
            <a:r>
              <a:rPr lang="cs-CZ"/>
              <a:t>Kliknutím lze upravit styl.</a:t>
            </a:r>
            <a:endParaRPr lang="en-US" dirty="0"/>
          </a:p>
        </p:txBody>
      </p:sp>
      <p:sp>
        <p:nvSpPr>
          <p:cNvPr id="3" name="Content Placeholder 2"/>
          <p:cNvSpPr>
            <a:spLocks noGrp="1"/>
          </p:cNvSpPr>
          <p:nvPr>
            <p:ph idx="1"/>
          </p:nvPr>
        </p:nvSpPr>
        <p:spPr>
          <a:xfrm>
            <a:off x="3486151" y="457201"/>
            <a:ext cx="4626770" cy="3886200"/>
          </a:xfrm>
        </p:spPr>
        <p:txBody>
          <a:bodyPr anchor="ctr">
            <a:normAutofit/>
          </a:bodyPr>
          <a:lstStyle/>
          <a:p>
            <a:pPr lvl="0"/>
            <a:r>
              <a:rPr lang="cs-CZ"/>
              <a:t>Upravte styly předlohy textu.
Druhá úroveň
Třetí úroveň
Čtvrtá úroveň
Pátá úroveň</a:t>
            </a:r>
            <a:endParaRPr lang="en-US" dirty="0"/>
          </a:p>
        </p:txBody>
      </p:sp>
      <p:sp>
        <p:nvSpPr>
          <p:cNvPr id="4" name="Text Placeholder 3"/>
          <p:cNvSpPr>
            <a:spLocks noGrp="1"/>
          </p:cNvSpPr>
          <p:nvPr>
            <p:ph type="body" sz="half" idx="2"/>
          </p:nvPr>
        </p:nvSpPr>
        <p:spPr>
          <a:xfrm>
            <a:off x="514350" y="2584450"/>
            <a:ext cx="2760664" cy="1371600"/>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
Druhá úroveň
Třetí úroveň
Čtvrtá úroveň
Pátá úroveň</a:t>
            </a:r>
            <a:endParaRPr lang="en-US" dirty="0"/>
          </a:p>
        </p:txBody>
      </p:sp>
      <p:sp>
        <p:nvSpPr>
          <p:cNvPr id="5" name="Date Placeholder 4"/>
          <p:cNvSpPr>
            <a:spLocks noGrp="1"/>
          </p:cNvSpPr>
          <p:nvPr>
            <p:ph type="dt" sz="half" idx="10"/>
          </p:nvPr>
        </p:nvSpPr>
        <p:spPr/>
        <p:txBody>
          <a:bodyPr/>
          <a:lstStyle/>
          <a:p>
            <a:pPr defTabSz="457200"/>
            <a:r>
              <a:rPr lang="en-US"/>
              <a:t>© your company name. All rights reserved.</a:t>
            </a:r>
          </a:p>
        </p:txBody>
      </p:sp>
      <p:sp>
        <p:nvSpPr>
          <p:cNvPr id="6" name="Footer Placeholder 5"/>
          <p:cNvSpPr>
            <a:spLocks noGrp="1"/>
          </p:cNvSpPr>
          <p:nvPr>
            <p:ph type="ftr" sz="quarter" idx="11"/>
          </p:nvPr>
        </p:nvSpPr>
        <p:spPr/>
        <p:txBody>
          <a:bodyPr/>
          <a:lstStyle/>
          <a:p>
            <a:pPr defTabSz="457200"/>
            <a:r>
              <a:rPr lang="en-US"/>
              <a:t>Title of your presentation</a:t>
            </a:r>
          </a:p>
        </p:txBody>
      </p:sp>
      <p:sp>
        <p:nvSpPr>
          <p:cNvPr id="7" name="Slide Number Placeholder 6"/>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452511212"/>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5142161"/>
          </a:xfrm>
          <a:prstGeom prst="rect">
            <a:avLst/>
          </a:prstGeom>
        </p:spPr>
      </p:pic>
      <p:sp>
        <p:nvSpPr>
          <p:cNvPr id="2" name="Title 1"/>
          <p:cNvSpPr>
            <a:spLocks noGrp="1"/>
          </p:cNvSpPr>
          <p:nvPr>
            <p:ph type="title"/>
          </p:nvPr>
        </p:nvSpPr>
        <p:spPr>
          <a:xfrm>
            <a:off x="514350" y="1200150"/>
            <a:ext cx="4623490" cy="1028700"/>
          </a:xfrm>
        </p:spPr>
        <p:txBody>
          <a:bodyPr anchor="b">
            <a:normAutofit/>
          </a:bodyPr>
          <a:lstStyle>
            <a:lvl1pPr algn="l">
              <a:defRPr sz="2100" b="0"/>
            </a:lvl1pPr>
          </a:lstStyle>
          <a:p>
            <a:r>
              <a:rPr lang="cs-CZ"/>
              <a:t>Kliknutím lze upravit styl.</a:t>
            </a:r>
            <a:endParaRPr lang="en-US" dirty="0"/>
          </a:p>
        </p:txBody>
      </p:sp>
      <p:sp>
        <p:nvSpPr>
          <p:cNvPr id="14" name="Picture Placeholder 2"/>
          <p:cNvSpPr>
            <a:spLocks noGrp="1" noChangeAspect="1"/>
          </p:cNvSpPr>
          <p:nvPr>
            <p:ph type="pic" idx="1"/>
          </p:nvPr>
        </p:nvSpPr>
        <p:spPr>
          <a:xfrm>
            <a:off x="5652190" y="685800"/>
            <a:ext cx="2460731" cy="3429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cs-CZ"/>
              <a:t>Kliknutím na ikonu přidáte obrázek.</a:t>
            </a:r>
            <a:endParaRPr lang="en-US" dirty="0"/>
          </a:p>
        </p:txBody>
      </p:sp>
      <p:sp>
        <p:nvSpPr>
          <p:cNvPr id="4" name="Text Placeholder 3"/>
          <p:cNvSpPr>
            <a:spLocks noGrp="1"/>
          </p:cNvSpPr>
          <p:nvPr>
            <p:ph type="body" sz="half" idx="2"/>
          </p:nvPr>
        </p:nvSpPr>
        <p:spPr>
          <a:xfrm>
            <a:off x="514350" y="2228850"/>
            <a:ext cx="4623490" cy="13716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
Druhá úroveň
Třetí úroveň
Čtvrtá úroveň
Pátá úroveň</a:t>
            </a:r>
            <a:endParaRPr lang="en-US" dirty="0"/>
          </a:p>
        </p:txBody>
      </p:sp>
      <p:sp>
        <p:nvSpPr>
          <p:cNvPr id="5" name="Date Placeholder 4"/>
          <p:cNvSpPr>
            <a:spLocks noGrp="1"/>
          </p:cNvSpPr>
          <p:nvPr>
            <p:ph type="dt" sz="half" idx="10"/>
          </p:nvPr>
        </p:nvSpPr>
        <p:spPr/>
        <p:txBody>
          <a:bodyPr/>
          <a:lstStyle/>
          <a:p>
            <a:pPr defTabSz="457200"/>
            <a:r>
              <a:rPr lang="en-US"/>
              <a:t>© your company name. All rights reserved.</a:t>
            </a:r>
          </a:p>
        </p:txBody>
      </p:sp>
      <p:sp>
        <p:nvSpPr>
          <p:cNvPr id="6" name="Footer Placeholder 5"/>
          <p:cNvSpPr>
            <a:spLocks noGrp="1"/>
          </p:cNvSpPr>
          <p:nvPr>
            <p:ph type="ftr" sz="quarter" idx="11"/>
          </p:nvPr>
        </p:nvSpPr>
        <p:spPr/>
        <p:txBody>
          <a:bodyPr/>
          <a:lstStyle/>
          <a:p>
            <a:pPr defTabSz="457200"/>
            <a:r>
              <a:rPr lang="en-US"/>
              <a:t>Title of your presentation</a:t>
            </a:r>
          </a:p>
        </p:txBody>
      </p:sp>
      <p:sp>
        <p:nvSpPr>
          <p:cNvPr id="7" name="Slide Number Placeholder 6"/>
          <p:cNvSpPr>
            <a:spLocks noGrp="1"/>
          </p:cNvSpPr>
          <p:nvPr>
            <p:ph type="sldNum" sz="quarter" idx="12"/>
          </p:nvPr>
        </p:nvSpPr>
        <p:spPr/>
        <p:txBody>
          <a:body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357246864"/>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1" y="457201"/>
            <a:ext cx="7598569" cy="1092200"/>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514351" y="1606551"/>
            <a:ext cx="7598569" cy="2736850"/>
          </a:xfrm>
          <a:prstGeom prst="rect">
            <a:avLst/>
          </a:prstGeom>
        </p:spPr>
        <p:txBody>
          <a:bodyPr vert="horz" lIns="91440" tIns="45720" rIns="91440" bIns="45720" rtlCol="0" anchor="ctr">
            <a:normAutofit/>
          </a:bodyPr>
          <a:lstStyle/>
          <a:p>
            <a:pPr lvl="0"/>
            <a:r>
              <a:rPr lang="cs-CZ"/>
              <a:t>Upravte styly předlohy textu.
Druhá úroveň
Třetí úroveň
Čtvrtá úroveň
Pátá úroveň</a:t>
            </a:r>
            <a:endParaRPr lang="en-US" dirty="0"/>
          </a:p>
        </p:txBody>
      </p:sp>
      <p:sp>
        <p:nvSpPr>
          <p:cNvPr id="4" name="Date Placeholder 3"/>
          <p:cNvSpPr>
            <a:spLocks noGrp="1"/>
          </p:cNvSpPr>
          <p:nvPr>
            <p:ph type="dt" sz="half" idx="2"/>
          </p:nvPr>
        </p:nvSpPr>
        <p:spPr>
          <a:xfrm>
            <a:off x="6442245" y="4402932"/>
            <a:ext cx="1200150" cy="283369"/>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defTabSz="457200"/>
            <a:r>
              <a:rPr lang="en-US"/>
              <a:t>© your company name. All rights reserved.</a:t>
            </a:r>
          </a:p>
        </p:txBody>
      </p:sp>
      <p:sp>
        <p:nvSpPr>
          <p:cNvPr id="5" name="Footer Placeholder 4"/>
          <p:cNvSpPr>
            <a:spLocks noGrp="1"/>
          </p:cNvSpPr>
          <p:nvPr>
            <p:ph type="ftr" sz="quarter" idx="3"/>
          </p:nvPr>
        </p:nvSpPr>
        <p:spPr>
          <a:xfrm>
            <a:off x="514351" y="4402932"/>
            <a:ext cx="5870744" cy="283369"/>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defTabSz="457200"/>
            <a:r>
              <a:rPr lang="en-US"/>
              <a:t>Title of your presentation</a:t>
            </a:r>
          </a:p>
        </p:txBody>
      </p:sp>
      <p:sp>
        <p:nvSpPr>
          <p:cNvPr id="6" name="Slide Number Placeholder 5"/>
          <p:cNvSpPr>
            <a:spLocks noGrp="1"/>
          </p:cNvSpPr>
          <p:nvPr>
            <p:ph type="sldNum" sz="quarter" idx="4"/>
          </p:nvPr>
        </p:nvSpPr>
        <p:spPr>
          <a:xfrm>
            <a:off x="7699546" y="4402932"/>
            <a:ext cx="413375" cy="283369"/>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defTabSz="457200"/>
            <a:fld id="{D3549F50-7AD4-464D-9032-CC0646FB2084}" type="slidenum">
              <a:rPr lang="en-US" smtClean="0"/>
              <a:pPr defTabSz="457200"/>
              <a:t>‹#›</a:t>
            </a:fld>
            <a:endParaRPr lang="en-US"/>
          </a:p>
        </p:txBody>
      </p:sp>
    </p:spTree>
    <p:extLst>
      <p:ext uri="{BB962C8B-B14F-4D97-AF65-F5344CB8AC3E}">
        <p14:creationId xmlns:p14="http://schemas.microsoft.com/office/powerpoint/2010/main" val="2940774420"/>
      </p:ext>
    </p:extLst>
  </p:cSld>
  <p:clrMap bg1="dk1" tx1="lt1" bg2="dk2" tx2="lt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 id="2147484047" r:id="rId13"/>
    <p:sldLayoutId id="2147484048" r:id="rId14"/>
    <p:sldLayoutId id="2147484049" r:id="rId15"/>
    <p:sldLayoutId id="2147484050" r:id="rId16"/>
    <p:sldLayoutId id="2147484051" r:id="rId17"/>
  </p:sldLayoutIdLst>
  <p:hf sldNum="0" hdr="0"/>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1350" kern="1200" cap="none">
          <a:solidFill>
            <a:schemeClr val="tx1"/>
          </a:solidFill>
          <a:effectLst/>
          <a:latin typeface="+mn-lt"/>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1200" kern="1200" cap="none">
          <a:solidFill>
            <a:schemeClr val="tx1"/>
          </a:solidFill>
          <a:effectLst/>
          <a:latin typeface="+mn-lt"/>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1050" kern="1200" cap="none">
          <a:solidFill>
            <a:schemeClr val="tx1"/>
          </a:solidFill>
          <a:effectLst/>
          <a:latin typeface="+mn-lt"/>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cs-CZ" sz="4000" b="1" dirty="0"/>
              <a:t>Aspekty liturgického Projevu</a:t>
            </a:r>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r>
              <a:rPr lang="en-US" dirty="0"/>
              <a:t>© </a:t>
            </a:r>
            <a:r>
              <a:rPr lang="cs-CZ" dirty="0"/>
              <a:t>Církev bratrská</a:t>
            </a:r>
          </a:p>
        </p:txBody>
      </p:sp>
      <p:sp>
        <p:nvSpPr>
          <p:cNvPr id="5" name="Footer Placeholder 4"/>
          <p:cNvSpPr>
            <a:spLocks noGrp="1"/>
          </p:cNvSpPr>
          <p:nvPr>
            <p:ph type="ftr" sz="quarter" idx="11"/>
          </p:nvPr>
        </p:nvSpPr>
        <p:spPr/>
        <p:txBody>
          <a:bodyPr/>
          <a:lstStyle/>
          <a:p>
            <a:r>
              <a:rPr lang="cs-CZ" dirty="0"/>
              <a:t>Domény liturgického významu (P. Černý)</a:t>
            </a:r>
          </a:p>
        </p:txBody>
      </p:sp>
    </p:spTree>
    <p:extLst>
      <p:ext uri="{BB962C8B-B14F-4D97-AF65-F5344CB8AC3E}">
        <p14:creationId xmlns:p14="http://schemas.microsoft.com/office/powerpoint/2010/main" val="1851971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4. </a:t>
            </a:r>
            <a:r>
              <a:rPr lang="cs-CZ" b="1" dirty="0"/>
              <a:t>Vizuální vjemy</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5" name="TextBox 4"/>
          <p:cNvSpPr txBox="1"/>
          <p:nvPr/>
        </p:nvSpPr>
        <p:spPr>
          <a:xfrm>
            <a:off x="533401" y="1340556"/>
            <a:ext cx="8153400" cy="3046988"/>
          </a:xfrm>
          <a:prstGeom prst="rect">
            <a:avLst/>
          </a:prstGeom>
          <a:noFill/>
        </p:spPr>
        <p:txBody>
          <a:bodyPr wrap="square" rtlCol="0">
            <a:spAutoFit/>
          </a:bodyPr>
          <a:lstStyle/>
          <a:p>
            <a:pPr marL="285750" indent="-285750">
              <a:buFont typeface="Arial"/>
              <a:buChar char="•"/>
            </a:pPr>
            <a:r>
              <a:rPr lang="cs-CZ" sz="2400" dirty="0"/>
              <a:t>Oděv plní různé sociální role. Buď je identifikačním znakem skupiny osob (uniforma vojáků, dres fotbalového mužstva, Awana atd.)</a:t>
            </a:r>
          </a:p>
          <a:p>
            <a:pPr marL="285750" indent="-285750">
              <a:buFont typeface="Arial"/>
              <a:buChar char="•"/>
            </a:pPr>
            <a:r>
              <a:rPr lang="cs-CZ" sz="2400" dirty="0"/>
              <a:t>Oděv pomáhá upozadit individuální rysy, sklony a postoje svého nositele ve prospěch nadosobního poslání, jež je mu svěřeno (talár soudce naznačuje, že on nesoudí podle sebe, ale podle zákona, podobně talár akademiků).</a:t>
            </a:r>
          </a:p>
        </p:txBody>
      </p:sp>
    </p:spTree>
    <p:extLst>
      <p:ext uri="{BB962C8B-B14F-4D97-AF65-F5344CB8AC3E}">
        <p14:creationId xmlns:p14="http://schemas.microsoft.com/office/powerpoint/2010/main" val="341406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err="1"/>
              <a:t>Semiotika</a:t>
            </a:r>
            <a:r>
              <a:rPr lang="cs-CZ" b="1" dirty="0"/>
              <a:t> – nauka o znacích</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6" name="TextBox 5"/>
          <p:cNvSpPr txBox="1"/>
          <p:nvPr/>
        </p:nvSpPr>
        <p:spPr>
          <a:xfrm>
            <a:off x="917223" y="1375833"/>
            <a:ext cx="7769578" cy="2308324"/>
          </a:xfrm>
          <a:prstGeom prst="rect">
            <a:avLst/>
          </a:prstGeom>
          <a:noFill/>
        </p:spPr>
        <p:txBody>
          <a:bodyPr wrap="square" rtlCol="0">
            <a:spAutoFit/>
          </a:bodyPr>
          <a:lstStyle/>
          <a:p>
            <a:pPr marL="285750" indent="-285750">
              <a:buFont typeface="Arial"/>
              <a:buChar char="•"/>
            </a:pPr>
            <a:endParaRPr lang="cs-CZ" sz="2400" dirty="0"/>
          </a:p>
          <a:p>
            <a:pPr marL="285750" indent="-285750">
              <a:buFont typeface="Arial"/>
              <a:buChar char="•"/>
            </a:pPr>
            <a:r>
              <a:rPr lang="cs-CZ" sz="2400" dirty="0" err="1"/>
              <a:t>Interpretantem</a:t>
            </a:r>
            <a:r>
              <a:rPr lang="cs-CZ" sz="2400" dirty="0"/>
              <a:t> znaku mohou být lingvistické kategorie, slovo, myšlenka, zvyk</a:t>
            </a:r>
          </a:p>
          <a:p>
            <a:pPr marL="285750" indent="-285750">
              <a:buFont typeface="Arial"/>
              <a:buChar char="•"/>
            </a:pPr>
            <a:r>
              <a:rPr lang="cs-CZ" sz="2400" dirty="0"/>
              <a:t>Škola či bohoslužba na pokyn ruky se shromáždění posadí. </a:t>
            </a:r>
          </a:p>
          <a:p>
            <a:pPr marL="285750" indent="-285750">
              <a:buFont typeface="Arial"/>
              <a:buChar char="•"/>
            </a:pPr>
            <a:r>
              <a:rPr lang="cs-CZ" sz="2400" dirty="0"/>
              <a:t>Emocionální </a:t>
            </a:r>
            <a:r>
              <a:rPr lang="cs-CZ" sz="2400" dirty="0" err="1"/>
              <a:t>interpretant</a:t>
            </a:r>
            <a:r>
              <a:rPr lang="cs-CZ" sz="2400" dirty="0"/>
              <a:t> – při koncertě lidé povstávají v nadšení. </a:t>
            </a:r>
          </a:p>
        </p:txBody>
      </p:sp>
    </p:spTree>
    <p:extLst>
      <p:ext uri="{BB962C8B-B14F-4D97-AF65-F5344CB8AC3E}">
        <p14:creationId xmlns:p14="http://schemas.microsoft.com/office/powerpoint/2010/main" val="3688758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Symbol</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dirty="0"/>
              <a:t>Title of your presentation</a:t>
            </a:r>
          </a:p>
        </p:txBody>
      </p:sp>
      <p:sp>
        <p:nvSpPr>
          <p:cNvPr id="5" name="TextBox 4"/>
          <p:cNvSpPr txBox="1"/>
          <p:nvPr/>
        </p:nvSpPr>
        <p:spPr>
          <a:xfrm>
            <a:off x="747889" y="1397000"/>
            <a:ext cx="7862711" cy="2677656"/>
          </a:xfrm>
          <a:prstGeom prst="rect">
            <a:avLst/>
          </a:prstGeom>
          <a:noFill/>
        </p:spPr>
        <p:txBody>
          <a:bodyPr wrap="square" rtlCol="0">
            <a:spAutoFit/>
          </a:bodyPr>
          <a:lstStyle/>
          <a:p>
            <a:pPr marL="285750" indent="-285750">
              <a:buFont typeface="Arial"/>
              <a:buChar char="•"/>
            </a:pPr>
            <a:endParaRPr lang="cs-CZ" sz="2400" dirty="0"/>
          </a:p>
          <a:p>
            <a:pPr marL="285750" indent="-285750">
              <a:buFont typeface="Arial"/>
              <a:buChar char="•"/>
            </a:pPr>
            <a:r>
              <a:rPr lang="cs-CZ" sz="2400" dirty="0"/>
              <a:t>Symbol nechce definovat skutečnost, k níž odkazuje. Symbol odkazuje k tajemství!</a:t>
            </a:r>
          </a:p>
          <a:p>
            <a:pPr marL="285750" indent="-285750">
              <a:buFont typeface="Arial"/>
              <a:buChar char="•"/>
            </a:pPr>
            <a:r>
              <a:rPr lang="cs-CZ" sz="2400" dirty="0"/>
              <a:t>Řeč symbolů umožňuje přiblížit se k tomu, co přesahuje běžné poznání, ale zároveň vůči tomu respektuje přiměřený odstup.</a:t>
            </a:r>
          </a:p>
          <a:p>
            <a:pPr marL="285750" indent="-285750">
              <a:buFont typeface="Arial"/>
              <a:buChar char="•"/>
            </a:pPr>
            <a:endParaRPr lang="cs-CZ" sz="2400" dirty="0"/>
          </a:p>
        </p:txBody>
      </p:sp>
    </p:spTree>
    <p:extLst>
      <p:ext uri="{BB962C8B-B14F-4D97-AF65-F5344CB8AC3E}">
        <p14:creationId xmlns:p14="http://schemas.microsoft.com/office/powerpoint/2010/main" val="2986864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Rituál</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dirty="0"/>
              <a:t>Title of your presentation</a:t>
            </a:r>
          </a:p>
        </p:txBody>
      </p:sp>
      <p:sp>
        <p:nvSpPr>
          <p:cNvPr id="5" name="TextBox 4"/>
          <p:cNvSpPr txBox="1"/>
          <p:nvPr/>
        </p:nvSpPr>
        <p:spPr>
          <a:xfrm>
            <a:off x="846667" y="1474611"/>
            <a:ext cx="7611533" cy="2677656"/>
          </a:xfrm>
          <a:prstGeom prst="rect">
            <a:avLst/>
          </a:prstGeom>
          <a:noFill/>
        </p:spPr>
        <p:txBody>
          <a:bodyPr wrap="square" rtlCol="0">
            <a:spAutoFit/>
          </a:bodyPr>
          <a:lstStyle/>
          <a:p>
            <a:pPr marL="285750" indent="-285750">
              <a:buFont typeface="Arial"/>
              <a:buChar char="•"/>
            </a:pPr>
            <a:r>
              <a:rPr lang="cs-CZ" sz="2400" dirty="0"/>
              <a:t>Rituály nás doprovázejí na každém kroku. Bohoslužba je často ritualizována.</a:t>
            </a:r>
          </a:p>
          <a:p>
            <a:pPr marL="285750" indent="-285750">
              <a:buFont typeface="Arial"/>
              <a:buChar char="•"/>
            </a:pPr>
            <a:r>
              <a:rPr lang="cs-CZ" sz="2400" dirty="0"/>
              <a:t>Nedůvěra k pojmům ritus a rituál, které často některým souzní s formalismem, stereotypem a vnějším a bezduchým obřadnictvím, není na místě.</a:t>
            </a:r>
          </a:p>
          <a:p>
            <a:pPr marL="285750" indent="-285750">
              <a:buFont typeface="Arial"/>
              <a:buChar char="•"/>
            </a:pPr>
            <a:r>
              <a:rPr lang="cs-CZ" sz="2400" dirty="0"/>
              <a:t>Rituály nám umožňují zvládat situace běžné, ale zvláště situace výjimečné, těžké, mezní (pohřeb).</a:t>
            </a:r>
          </a:p>
        </p:txBody>
      </p:sp>
    </p:spTree>
    <p:extLst>
      <p:ext uri="{BB962C8B-B14F-4D97-AF65-F5344CB8AC3E}">
        <p14:creationId xmlns:p14="http://schemas.microsoft.com/office/powerpoint/2010/main" val="2178275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81FC14-8F57-104E-B0ED-DADE160DB821}"/>
              </a:ext>
            </a:extLst>
          </p:cNvPr>
          <p:cNvSpPr>
            <a:spLocks noGrp="1"/>
          </p:cNvSpPr>
          <p:nvPr>
            <p:ph type="title"/>
          </p:nvPr>
        </p:nvSpPr>
        <p:spPr/>
        <p:txBody>
          <a:bodyPr/>
          <a:lstStyle/>
          <a:p>
            <a:endParaRPr lang="cs-CZ"/>
          </a:p>
        </p:txBody>
      </p:sp>
      <p:sp>
        <p:nvSpPr>
          <p:cNvPr id="3" name="Zástupný symbol pro datum 2">
            <a:extLst>
              <a:ext uri="{FF2B5EF4-FFF2-40B4-BE49-F238E27FC236}">
                <a16:creationId xmlns:a16="http://schemas.microsoft.com/office/drawing/2014/main" id="{C09F73F6-F0C5-444B-A3CF-F85E7BC5857C}"/>
              </a:ext>
            </a:extLst>
          </p:cNvPr>
          <p:cNvSpPr>
            <a:spLocks noGrp="1"/>
          </p:cNvSpPr>
          <p:nvPr>
            <p:ph type="dt" sz="half" idx="10"/>
          </p:nvPr>
        </p:nvSpPr>
        <p:spPr/>
        <p:txBody>
          <a:bodyPr/>
          <a:lstStyle/>
          <a:p>
            <a:pPr defTabSz="457200"/>
            <a:r>
              <a:rPr lang="en-US"/>
              <a:t>© your company name. All rights reserved.</a:t>
            </a:r>
          </a:p>
        </p:txBody>
      </p:sp>
      <p:sp>
        <p:nvSpPr>
          <p:cNvPr id="4" name="Zástupný symbol pro zápatí 3">
            <a:extLst>
              <a:ext uri="{FF2B5EF4-FFF2-40B4-BE49-F238E27FC236}">
                <a16:creationId xmlns:a16="http://schemas.microsoft.com/office/drawing/2014/main" id="{633B1354-1693-364E-80FC-A705FE1B7E1C}"/>
              </a:ext>
            </a:extLst>
          </p:cNvPr>
          <p:cNvSpPr>
            <a:spLocks noGrp="1"/>
          </p:cNvSpPr>
          <p:nvPr>
            <p:ph type="ftr" sz="quarter" idx="11"/>
          </p:nvPr>
        </p:nvSpPr>
        <p:spPr/>
        <p:txBody>
          <a:bodyPr/>
          <a:lstStyle/>
          <a:p>
            <a:pPr defTabSz="457200"/>
            <a:r>
              <a:rPr lang="en-US"/>
              <a:t>Title of your presentation</a:t>
            </a:r>
          </a:p>
        </p:txBody>
      </p:sp>
    </p:spTree>
    <p:extLst>
      <p:ext uri="{BB962C8B-B14F-4D97-AF65-F5344CB8AC3E}">
        <p14:creationId xmlns:p14="http://schemas.microsoft.com/office/powerpoint/2010/main" val="193793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4 smyslové oblasti bohoslužby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02997553"/>
              </p:ext>
            </p:extLst>
          </p:nvPr>
        </p:nvGraphicFramePr>
        <p:xfrm>
          <a:off x="514350" y="1581150"/>
          <a:ext cx="7599363" cy="273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a:t>© your company name. All rights reserved.</a:t>
            </a:r>
          </a:p>
        </p:txBody>
      </p:sp>
      <p:sp>
        <p:nvSpPr>
          <p:cNvPr id="5" name="Footer Placeholder 4"/>
          <p:cNvSpPr>
            <a:spLocks noGrp="1"/>
          </p:cNvSpPr>
          <p:nvPr>
            <p:ph type="ftr" sz="quarter" idx="11"/>
          </p:nvPr>
        </p:nvSpPr>
        <p:spPr/>
        <p:txBody>
          <a:bodyPr/>
          <a:lstStyle/>
          <a:p>
            <a:r>
              <a:rPr lang="en-US"/>
              <a:t>Title of your presentation</a:t>
            </a:r>
          </a:p>
        </p:txBody>
      </p:sp>
    </p:spTree>
    <p:extLst>
      <p:ext uri="{BB962C8B-B14F-4D97-AF65-F5344CB8AC3E}">
        <p14:creationId xmlns:p14="http://schemas.microsoft.com/office/powerpoint/2010/main" val="2745243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 1. </a:t>
            </a:r>
            <a:r>
              <a:rPr lang="cs-CZ" b="1" dirty="0"/>
              <a:t>řeč slov</a:t>
            </a:r>
          </a:p>
        </p:txBody>
      </p:sp>
      <p:sp>
        <p:nvSpPr>
          <p:cNvPr id="4" name="Date Placeholder 3"/>
          <p:cNvSpPr>
            <a:spLocks noGrp="1"/>
          </p:cNvSpPr>
          <p:nvPr>
            <p:ph type="dt" sz="half" idx="10"/>
          </p:nvPr>
        </p:nvSpPr>
        <p:spPr/>
        <p:txBody>
          <a:bodyPr/>
          <a:lstStyle/>
          <a:p>
            <a:r>
              <a:rPr lang="en-US" dirty="0"/>
              <a:t>© </a:t>
            </a:r>
            <a:r>
              <a:rPr lang="cs-CZ" dirty="0"/>
              <a:t>Církev bratrská</a:t>
            </a:r>
          </a:p>
        </p:txBody>
      </p:sp>
      <p:sp>
        <p:nvSpPr>
          <p:cNvPr id="5" name="Footer Placeholder 4"/>
          <p:cNvSpPr>
            <a:spLocks noGrp="1"/>
          </p:cNvSpPr>
          <p:nvPr>
            <p:ph type="ftr" sz="quarter" idx="11"/>
          </p:nvPr>
        </p:nvSpPr>
        <p:spPr/>
        <p:txBody>
          <a:bodyPr/>
          <a:lstStyle/>
          <a:p>
            <a:r>
              <a:rPr lang="en-US"/>
              <a:t>Title of your presentation</a:t>
            </a:r>
          </a:p>
        </p:txBody>
      </p:sp>
      <p:sp>
        <p:nvSpPr>
          <p:cNvPr id="3" name="Text Placeholder 2"/>
          <p:cNvSpPr>
            <a:spLocks noGrp="1"/>
          </p:cNvSpPr>
          <p:nvPr>
            <p:ph type="body" idx="4294967295"/>
          </p:nvPr>
        </p:nvSpPr>
        <p:spPr>
          <a:xfrm>
            <a:off x="990600" y="1276350"/>
            <a:ext cx="8153400" cy="2649538"/>
          </a:xfrm>
        </p:spPr>
        <p:txBody>
          <a:bodyPr>
            <a:normAutofit/>
          </a:bodyPr>
          <a:lstStyle/>
          <a:p>
            <a:r>
              <a:rPr lang="cs-CZ" sz="3200" dirty="0"/>
              <a:t>je v evangelické bohoslužbě zdůrazněna a je vždy hlavním médiem komunikace.</a:t>
            </a:r>
          </a:p>
          <a:p>
            <a:r>
              <a:rPr lang="cs-CZ" sz="3200" dirty="0"/>
              <a:t>Čtení Písma, zvěstování, modlitby, absoluce, vyznání, požehnání, aklamace, svědectví.</a:t>
            </a:r>
            <a:endParaRPr lang="en-US" sz="3200" dirty="0"/>
          </a:p>
        </p:txBody>
      </p:sp>
      <p:sp>
        <p:nvSpPr>
          <p:cNvPr id="6" name="Text Placeholder 5"/>
          <p:cNvSpPr>
            <a:spLocks noGrp="1"/>
          </p:cNvSpPr>
          <p:nvPr>
            <p:ph type="body" sz="quarter" idx="4294967295"/>
          </p:nvPr>
        </p:nvSpPr>
        <p:spPr>
          <a:xfrm>
            <a:off x="6638925" y="228600"/>
            <a:ext cx="2505075" cy="400050"/>
          </a:xfrm>
        </p:spPr>
        <p:txBody>
          <a:bodyPr>
            <a:normAutofit/>
          </a:bodyPr>
          <a:lstStyle/>
          <a:p>
            <a:pPr lvl="0"/>
            <a:r>
              <a:rPr lang="cs-CZ" dirty="0"/>
              <a:t>Důležitost komunikace slovy</a:t>
            </a:r>
          </a:p>
          <a:p>
            <a:pPr lvl="0"/>
            <a:endParaRPr lang="cs-CZ" dirty="0"/>
          </a:p>
        </p:txBody>
      </p:sp>
      <p:sp>
        <p:nvSpPr>
          <p:cNvPr id="8" name="TextBox 7"/>
          <p:cNvSpPr txBox="1"/>
          <p:nvPr/>
        </p:nvSpPr>
        <p:spPr>
          <a:xfrm>
            <a:off x="8458200" y="1352550"/>
            <a:ext cx="248799" cy="369332"/>
          </a:xfrm>
          <a:prstGeom prst="rect">
            <a:avLst/>
          </a:prstGeom>
          <a:noFill/>
        </p:spPr>
        <p:txBody>
          <a:bodyPr wrap="none" rtlCol="0">
            <a:spAutoFit/>
          </a:bodyPr>
          <a:lstStyle/>
          <a:p>
            <a:r>
              <a:rPr lang="cs-CZ" dirty="0"/>
              <a:t>. </a:t>
            </a:r>
          </a:p>
        </p:txBody>
      </p:sp>
    </p:spTree>
    <p:extLst>
      <p:ext uri="{BB962C8B-B14F-4D97-AF65-F5344CB8AC3E}">
        <p14:creationId xmlns:p14="http://schemas.microsoft.com/office/powerpoint/2010/main" val="272233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2. </a:t>
            </a:r>
            <a:r>
              <a:rPr lang="cs-CZ" b="1" dirty="0"/>
              <a:t>Akustické vjemy</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6" name="TextBox 5"/>
          <p:cNvSpPr txBox="1"/>
          <p:nvPr/>
        </p:nvSpPr>
        <p:spPr>
          <a:xfrm>
            <a:off x="839611" y="1502833"/>
            <a:ext cx="7999589" cy="2062103"/>
          </a:xfrm>
          <a:prstGeom prst="rect">
            <a:avLst/>
          </a:prstGeom>
          <a:noFill/>
        </p:spPr>
        <p:txBody>
          <a:bodyPr wrap="square" rtlCol="0">
            <a:spAutoFit/>
          </a:bodyPr>
          <a:lstStyle/>
          <a:p>
            <a:pPr marL="285750" indent="-285750">
              <a:buFont typeface="Arial"/>
              <a:buChar char="•"/>
            </a:pPr>
            <a:r>
              <a:rPr lang="cs-CZ" sz="3200" dirty="0"/>
              <a:t>Společný zpěv, hudba, zvony, chvíle ticha, pěvecký sbor, hudební skupina, sóla </a:t>
            </a:r>
          </a:p>
          <a:p>
            <a:pPr marL="285750" indent="-285750">
              <a:buFont typeface="Arial"/>
              <a:buChar char="•"/>
            </a:pPr>
            <a:r>
              <a:rPr lang="cs-CZ" sz="3200" dirty="0"/>
              <a:t>Patří sem i způsob přednesu kázání</a:t>
            </a:r>
          </a:p>
        </p:txBody>
      </p:sp>
    </p:spTree>
    <p:extLst>
      <p:ext uri="{BB962C8B-B14F-4D97-AF65-F5344CB8AC3E}">
        <p14:creationId xmlns:p14="http://schemas.microsoft.com/office/powerpoint/2010/main" val="238026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3. </a:t>
            </a:r>
            <a:r>
              <a:rPr lang="cs-CZ" b="1" dirty="0"/>
              <a:t>Řeč těla</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5" name="TextBox 4"/>
          <p:cNvSpPr txBox="1"/>
          <p:nvPr/>
        </p:nvSpPr>
        <p:spPr>
          <a:xfrm>
            <a:off x="811389" y="1432278"/>
            <a:ext cx="8027811" cy="2246769"/>
          </a:xfrm>
          <a:prstGeom prst="rect">
            <a:avLst/>
          </a:prstGeom>
          <a:noFill/>
        </p:spPr>
        <p:txBody>
          <a:bodyPr wrap="square" rtlCol="0">
            <a:spAutoFit/>
          </a:bodyPr>
          <a:lstStyle/>
          <a:p>
            <a:pPr marL="285750" indent="-285750">
              <a:buFont typeface="Arial"/>
              <a:buChar char="•"/>
            </a:pPr>
            <a:r>
              <a:rPr lang="cs-CZ" sz="2800" dirty="0"/>
              <a:t>Řečí těla se sdělují především postoje.</a:t>
            </a:r>
          </a:p>
          <a:p>
            <a:pPr marL="285750" indent="-285750">
              <a:buFont typeface="Arial"/>
              <a:buChar char="•"/>
            </a:pPr>
            <a:r>
              <a:rPr lang="cs-CZ" sz="2800" dirty="0"/>
              <a:t>Jedna rovina nemůže nahradit druhou a obě dohromady tvoří jeden proud komunikace. </a:t>
            </a:r>
          </a:p>
          <a:p>
            <a:pPr marL="285750" indent="-285750">
              <a:buFont typeface="Arial"/>
              <a:buChar char="•"/>
            </a:pPr>
            <a:r>
              <a:rPr lang="cs-CZ" sz="2800" dirty="0"/>
              <a:t>Do okruhu řeči těla patří: postoje, gesta, pohyby.</a:t>
            </a:r>
          </a:p>
        </p:txBody>
      </p:sp>
    </p:spTree>
    <p:extLst>
      <p:ext uri="{BB962C8B-B14F-4D97-AF65-F5344CB8AC3E}">
        <p14:creationId xmlns:p14="http://schemas.microsoft.com/office/powerpoint/2010/main" val="244043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Postoje</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5" name="TextBox 4"/>
          <p:cNvSpPr txBox="1"/>
          <p:nvPr/>
        </p:nvSpPr>
        <p:spPr>
          <a:xfrm>
            <a:off x="609601" y="1123951"/>
            <a:ext cx="7772399" cy="3615632"/>
          </a:xfrm>
          <a:prstGeom prst="rect">
            <a:avLst/>
          </a:prstGeom>
          <a:noFill/>
        </p:spPr>
        <p:txBody>
          <a:bodyPr wrap="square" rtlCol="0">
            <a:spAutoFit/>
          </a:bodyPr>
          <a:lstStyle/>
          <a:p>
            <a:pPr marL="285750" indent="-285750">
              <a:buFont typeface="Arial"/>
              <a:buChar char="•"/>
            </a:pPr>
            <a:r>
              <a:rPr lang="cs-CZ" sz="2800" dirty="0"/>
              <a:t>Stání – je vnímáno jako projev úcty a pozornosti vůči osobě výše postavené. </a:t>
            </a:r>
          </a:p>
          <a:p>
            <a:pPr marL="285750" indent="-285750">
              <a:buFont typeface="Arial"/>
              <a:buChar char="•"/>
            </a:pPr>
            <a:r>
              <a:rPr lang="cs-CZ" sz="2800" dirty="0"/>
              <a:t>Od Augustina je stání vnímáno jako postoj „velikonočního lidu“ podílníků Kristova vzkříšení, kteří vzpřímeni očekávají příchod Vzkříšeného ve slávě. </a:t>
            </a:r>
          </a:p>
          <a:p>
            <a:pPr marL="285750" indent="-285750">
              <a:buFont typeface="Arial"/>
              <a:buChar char="•"/>
            </a:pPr>
            <a:r>
              <a:rPr lang="cs-CZ" sz="2800" dirty="0"/>
              <a:t>Když </a:t>
            </a:r>
            <a:r>
              <a:rPr lang="cs-CZ" sz="2800" dirty="0" err="1"/>
              <a:t>Ezdráš</a:t>
            </a:r>
            <a:r>
              <a:rPr lang="cs-CZ" sz="2800" dirty="0"/>
              <a:t> otevřel knihu Zákona, všechen lid povstal (</a:t>
            </a:r>
            <a:r>
              <a:rPr lang="cs-CZ" sz="2800" dirty="0" err="1"/>
              <a:t>Neh</a:t>
            </a:r>
            <a:r>
              <a:rPr lang="cs-CZ" sz="2800" dirty="0"/>
              <a:t> 8,5)</a:t>
            </a:r>
          </a:p>
        </p:txBody>
      </p:sp>
    </p:spTree>
    <p:extLst>
      <p:ext uri="{BB962C8B-B14F-4D97-AF65-F5344CB8AC3E}">
        <p14:creationId xmlns:p14="http://schemas.microsoft.com/office/powerpoint/2010/main" val="3945781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Sedění a klečení</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6" name="TextBox 5"/>
          <p:cNvSpPr txBox="1"/>
          <p:nvPr/>
        </p:nvSpPr>
        <p:spPr>
          <a:xfrm>
            <a:off x="754944" y="1538111"/>
            <a:ext cx="8084256" cy="2677656"/>
          </a:xfrm>
          <a:prstGeom prst="rect">
            <a:avLst/>
          </a:prstGeom>
          <a:noFill/>
        </p:spPr>
        <p:txBody>
          <a:bodyPr wrap="square" rtlCol="0">
            <a:spAutoFit/>
          </a:bodyPr>
          <a:lstStyle/>
          <a:p>
            <a:pPr marL="285750" indent="-285750">
              <a:buFont typeface="Arial"/>
              <a:buChar char="•"/>
            </a:pPr>
            <a:r>
              <a:rPr lang="cs-CZ" sz="2800" b="1" dirty="0"/>
              <a:t>Sedění</a:t>
            </a:r>
            <a:r>
              <a:rPr lang="cs-CZ" sz="2800" dirty="0"/>
              <a:t> – umožňuje soustředění</a:t>
            </a:r>
          </a:p>
          <a:p>
            <a:pPr marL="285750" indent="-285750">
              <a:buFont typeface="Arial"/>
              <a:buChar char="•"/>
            </a:pPr>
            <a:r>
              <a:rPr lang="cs-CZ" sz="2800" b="1" dirty="0"/>
              <a:t>Klečení</a:t>
            </a:r>
            <a:r>
              <a:rPr lang="cs-CZ" sz="2800" dirty="0"/>
              <a:t> – je výrazem a podněcovatelem vědomí, ani v modlitbě není smazán rozdíl úrovní mezi modlitebníkem a tím, komu je modlitba adresována. Sklonění kolen je postojem adorace, uctívání (</a:t>
            </a:r>
            <a:r>
              <a:rPr lang="cs-CZ" sz="2800" dirty="0" err="1"/>
              <a:t>Ž</a:t>
            </a:r>
            <a:r>
              <a:rPr lang="cs-CZ" sz="2800" dirty="0"/>
              <a:t> 95,6; Fp 2,10)</a:t>
            </a:r>
          </a:p>
        </p:txBody>
      </p:sp>
    </p:spTree>
    <p:extLst>
      <p:ext uri="{BB962C8B-B14F-4D97-AF65-F5344CB8AC3E}">
        <p14:creationId xmlns:p14="http://schemas.microsoft.com/office/powerpoint/2010/main" val="301236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Gesta</a:t>
            </a:r>
          </a:p>
        </p:txBody>
      </p:sp>
      <p:sp>
        <p:nvSpPr>
          <p:cNvPr id="3" name="Date Placeholder 2"/>
          <p:cNvSpPr>
            <a:spLocks noGrp="1"/>
          </p:cNvSpPr>
          <p:nvPr>
            <p:ph type="dt" sz="half" idx="10"/>
          </p:nvPr>
        </p:nvSpPr>
        <p:spPr/>
        <p:txBody>
          <a:bodyPr/>
          <a:lstStyle/>
          <a:p>
            <a:r>
              <a:rPr lang="en-US"/>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5" name="TextBox 4"/>
          <p:cNvSpPr txBox="1"/>
          <p:nvPr/>
        </p:nvSpPr>
        <p:spPr>
          <a:xfrm>
            <a:off x="685800" y="971550"/>
            <a:ext cx="7848600" cy="3970318"/>
          </a:xfrm>
          <a:prstGeom prst="rect">
            <a:avLst/>
          </a:prstGeom>
          <a:noFill/>
        </p:spPr>
        <p:txBody>
          <a:bodyPr wrap="square" rtlCol="0">
            <a:spAutoFit/>
          </a:bodyPr>
          <a:lstStyle/>
          <a:p>
            <a:pPr marL="285750" indent="-285750">
              <a:buFont typeface="Arial"/>
              <a:buChar char="•"/>
            </a:pPr>
            <a:endParaRPr lang="cs-CZ" sz="2800" dirty="0"/>
          </a:p>
          <a:p>
            <a:pPr marL="285750" indent="-285750">
              <a:buFont typeface="Arial"/>
              <a:buChar char="•"/>
            </a:pPr>
            <a:r>
              <a:rPr lang="cs-CZ" sz="2800" dirty="0"/>
              <a:t>Souvisejí s postoji. Pozdvižené ruce, prázdné dlaně. Biblické texty zachycují rozmanitost. (</a:t>
            </a:r>
            <a:r>
              <a:rPr lang="cs-CZ" sz="2800" dirty="0" err="1"/>
              <a:t>Neh</a:t>
            </a:r>
            <a:r>
              <a:rPr lang="cs-CZ" sz="2800" dirty="0"/>
              <a:t> 8,6; </a:t>
            </a:r>
            <a:r>
              <a:rPr lang="cs-CZ" sz="2800" dirty="0" err="1"/>
              <a:t>Ž</a:t>
            </a:r>
            <a:r>
              <a:rPr lang="cs-CZ" sz="2800" dirty="0"/>
              <a:t> 28,2; Iz 1,15; 1Tm 2,8). Tato gesta se vracejí vlivem probuzeneckého a charismatického hnutí do všech církví. </a:t>
            </a:r>
          </a:p>
          <a:p>
            <a:pPr marL="285750" indent="-285750">
              <a:buFont typeface="Arial"/>
              <a:buChar char="•"/>
            </a:pPr>
            <a:r>
              <a:rPr lang="cs-CZ" sz="2800" dirty="0"/>
              <a:t>Sepjaté ruce. Znamení kříže. Vkládání rukou.</a:t>
            </a:r>
          </a:p>
          <a:p>
            <a:pPr marL="285750" indent="-285750">
              <a:buFont typeface="Arial"/>
              <a:buChar char="•"/>
            </a:pPr>
            <a:endParaRPr lang="cs-CZ" sz="2800" dirty="0"/>
          </a:p>
          <a:p>
            <a:pPr marL="285750" indent="-285750">
              <a:buFont typeface="Arial"/>
              <a:buChar char="•"/>
            </a:pPr>
            <a:endParaRPr lang="cs-CZ" sz="2800" dirty="0"/>
          </a:p>
        </p:txBody>
      </p:sp>
    </p:spTree>
    <p:extLst>
      <p:ext uri="{BB962C8B-B14F-4D97-AF65-F5344CB8AC3E}">
        <p14:creationId xmlns:p14="http://schemas.microsoft.com/office/powerpoint/2010/main" val="173616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Pohyb</a:t>
            </a:r>
          </a:p>
        </p:txBody>
      </p:sp>
      <p:sp>
        <p:nvSpPr>
          <p:cNvPr id="3" name="Date Placeholder 2"/>
          <p:cNvSpPr>
            <a:spLocks noGrp="1"/>
          </p:cNvSpPr>
          <p:nvPr>
            <p:ph type="dt" sz="half" idx="10"/>
          </p:nvPr>
        </p:nvSpPr>
        <p:spPr/>
        <p:txBody>
          <a:bodyPr/>
          <a:lstStyle/>
          <a:p>
            <a:r>
              <a:rPr lang="en-US" dirty="0"/>
              <a:t>© your company name. All rights reserved.</a:t>
            </a:r>
          </a:p>
        </p:txBody>
      </p:sp>
      <p:sp>
        <p:nvSpPr>
          <p:cNvPr id="4" name="Footer Placeholder 3"/>
          <p:cNvSpPr>
            <a:spLocks noGrp="1"/>
          </p:cNvSpPr>
          <p:nvPr>
            <p:ph type="ftr" sz="quarter" idx="11"/>
          </p:nvPr>
        </p:nvSpPr>
        <p:spPr/>
        <p:txBody>
          <a:bodyPr/>
          <a:lstStyle/>
          <a:p>
            <a:r>
              <a:rPr lang="en-US"/>
              <a:t>Title of your presentation</a:t>
            </a:r>
          </a:p>
        </p:txBody>
      </p:sp>
      <p:sp>
        <p:nvSpPr>
          <p:cNvPr id="6" name="TextBox 5"/>
          <p:cNvSpPr txBox="1"/>
          <p:nvPr/>
        </p:nvSpPr>
        <p:spPr>
          <a:xfrm>
            <a:off x="1008944" y="1234722"/>
            <a:ext cx="7754056" cy="3108543"/>
          </a:xfrm>
          <a:prstGeom prst="rect">
            <a:avLst/>
          </a:prstGeom>
          <a:noFill/>
        </p:spPr>
        <p:txBody>
          <a:bodyPr wrap="square" rtlCol="0">
            <a:spAutoFit/>
          </a:bodyPr>
          <a:lstStyle/>
          <a:p>
            <a:pPr marL="285750" indent="-285750">
              <a:buFont typeface="Arial"/>
              <a:buChar char="•"/>
            </a:pPr>
            <a:endParaRPr lang="cs-CZ" sz="2800" dirty="0"/>
          </a:p>
          <a:p>
            <a:pPr marL="285750" indent="-285750">
              <a:buFont typeface="Arial"/>
              <a:buChar char="•"/>
            </a:pPr>
            <a:r>
              <a:rPr lang="cs-CZ" sz="2800" dirty="0"/>
              <a:t>Není to formalita, ale jde o integrální součást bohoslužby a jejího vyjádření.</a:t>
            </a:r>
          </a:p>
          <a:p>
            <a:pPr marL="285750" indent="-285750">
              <a:buFont typeface="Arial"/>
              <a:buChar char="•"/>
            </a:pPr>
            <a:r>
              <a:rPr lang="cs-CZ" sz="2800" dirty="0"/>
              <a:t>Pohybové prvky v evangelické bohoslužbě není radno tlumit, ale spíše posilovat.</a:t>
            </a:r>
          </a:p>
          <a:p>
            <a:pPr marL="285750" indent="-285750">
              <a:buFont typeface="Arial"/>
              <a:buChar char="•"/>
            </a:pPr>
            <a:endParaRPr lang="cs-CZ" sz="2800" dirty="0"/>
          </a:p>
          <a:p>
            <a:pPr marL="285750" indent="-285750">
              <a:buFont typeface="Arial"/>
              <a:buChar char="•"/>
            </a:pPr>
            <a:endParaRPr lang="cs-CZ" sz="2800" dirty="0"/>
          </a:p>
        </p:txBody>
      </p:sp>
    </p:spTree>
    <p:extLst>
      <p:ext uri="{BB962C8B-B14F-4D97-AF65-F5344CB8AC3E}">
        <p14:creationId xmlns:p14="http://schemas.microsoft.com/office/powerpoint/2010/main" val="3867808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
  <a:themeElements>
    <a:clrScheme name="Neb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Neb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b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New_VerneHarnish">
      <a:dk1>
        <a:sysClr val="windowText" lastClr="000000"/>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_VerneHarnis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ew_VerneHarnish">
      <a:dk1>
        <a:sysClr val="windowText" lastClr="000000"/>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_VerneHarnis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{2D2107D1-C5BB-064B-8991-4CD4699F8DA6}tf10001058</Template>
  <TotalTime>722</TotalTime>
  <Words>908</Words>
  <Application>Microsoft Macintosh PowerPoint</Application>
  <PresentationFormat>Předvádění na obrazovce (16:9)</PresentationFormat>
  <Paragraphs>92</Paragraphs>
  <Slides>14</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Calibri Light</vt:lpstr>
      <vt:lpstr>Nebe</vt:lpstr>
      <vt:lpstr>Aspekty liturgického Projevu</vt:lpstr>
      <vt:lpstr>4 smyslové oblasti bohoslužby</vt:lpstr>
      <vt:lpstr> 1. řeč slov</vt:lpstr>
      <vt:lpstr>2. Akustické vjemy</vt:lpstr>
      <vt:lpstr>3. Řeč těla</vt:lpstr>
      <vt:lpstr>Postoje</vt:lpstr>
      <vt:lpstr>Sedění a klečení</vt:lpstr>
      <vt:lpstr>Gesta</vt:lpstr>
      <vt:lpstr>Pohyb</vt:lpstr>
      <vt:lpstr>4. Vizuální vjemy</vt:lpstr>
      <vt:lpstr>Semiotika – nauka o znacích</vt:lpstr>
      <vt:lpstr>Symbol</vt:lpstr>
      <vt:lpstr>Rituál</vt:lpstr>
      <vt:lpstr>Prezentace aplikace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Decisions Driving Growth</dc:title>
  <dc:subject/>
  <dc:creator/>
  <cp:keywords/>
  <dc:description/>
  <cp:lastModifiedBy>Pavel Černý</cp:lastModifiedBy>
  <cp:revision>83</cp:revision>
  <dcterms:created xsi:type="dcterms:W3CDTF">2010-05-17T01:03:36Z</dcterms:created>
  <dcterms:modified xsi:type="dcterms:W3CDTF">2022-03-14T17:14:45Z</dcterms:modified>
  <cp:category/>
</cp:coreProperties>
</file>