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</p:sldMasterIdLst>
  <p:notesMasterIdLst>
    <p:notesMasterId r:id="rId15"/>
  </p:notesMasterIdLst>
  <p:handoutMasterIdLst>
    <p:handoutMasterId r:id="rId16"/>
  </p:handoutMasterIdLst>
  <p:sldIdLst>
    <p:sldId id="256" r:id="rId2"/>
    <p:sldId id="267" r:id="rId3"/>
    <p:sldId id="257" r:id="rId4"/>
    <p:sldId id="269" r:id="rId5"/>
    <p:sldId id="278" r:id="rId6"/>
    <p:sldId id="271" r:id="rId7"/>
    <p:sldId id="277" r:id="rId8"/>
    <p:sldId id="273" r:id="rId9"/>
    <p:sldId id="274" r:id="rId10"/>
    <p:sldId id="275" r:id="rId11"/>
    <p:sldId id="268" r:id="rId12"/>
    <p:sldId id="270" r:id="rId13"/>
    <p:sldId id="276" r:id="rId14"/>
  </p:sldIdLst>
  <p:sldSz cx="12192000" cy="6858000"/>
  <p:notesSz cx="7104063" cy="10234613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ED0B7A-5C0F-40A5-A5E6-5C554AE38A51}" v="33" dt="2024-02-02T18:54:58.567"/>
  </p1510:revLst>
</p1510:revInfo>
</file>

<file path=ppt/tableStyles.xml><?xml version="1.0" encoding="utf-8"?>
<a:tblStyleLst xmlns:a="http://schemas.openxmlformats.org/drawingml/2006/main" def="{5DA37D80-6434-44D0-A028-1B22A696006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6" autoAdjust="0"/>
    <p:restoredTop sz="94606" autoAdjust="0"/>
  </p:normalViewPr>
  <p:slideViewPr>
    <p:cSldViewPr snapToGrid="0">
      <p:cViewPr varScale="1">
        <p:scale>
          <a:sx n="66" d="100"/>
          <a:sy n="66" d="100"/>
        </p:scale>
        <p:origin x="226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413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 Čančík" userId="fd577a97-6c15-4375-979d-ceb9fc91db6a" providerId="ADAL" clId="{01ED0B7A-5C0F-40A5-A5E6-5C554AE38A51}"/>
    <pc:docChg chg="undo redo custSel addSld delSld modSld sldOrd modNotesMaster modHandout">
      <pc:chgData name="Jan Čančík" userId="fd577a97-6c15-4375-979d-ceb9fc91db6a" providerId="ADAL" clId="{01ED0B7A-5C0F-40A5-A5E6-5C554AE38A51}" dt="2024-02-02T18:53:37.980" v="1564"/>
      <pc:docMkLst>
        <pc:docMk/>
      </pc:docMkLst>
      <pc:sldChg chg="modSp mod">
        <pc:chgData name="Jan Čančík" userId="fd577a97-6c15-4375-979d-ceb9fc91db6a" providerId="ADAL" clId="{01ED0B7A-5C0F-40A5-A5E6-5C554AE38A51}" dt="2024-01-14T12:55:35.188" v="90" actId="27636"/>
        <pc:sldMkLst>
          <pc:docMk/>
          <pc:sldMk cId="3327456264" sldId="257"/>
        </pc:sldMkLst>
        <pc:spChg chg="mod">
          <ac:chgData name="Jan Čančík" userId="fd577a97-6c15-4375-979d-ceb9fc91db6a" providerId="ADAL" clId="{01ED0B7A-5C0F-40A5-A5E6-5C554AE38A51}" dt="2024-01-14T12:55:35.188" v="90" actId="27636"/>
          <ac:spMkLst>
            <pc:docMk/>
            <pc:sldMk cId="3327456264" sldId="257"/>
            <ac:spMk id="3" creationId="{00000000-0000-0000-0000-000000000000}"/>
          </ac:spMkLst>
        </pc:spChg>
        <pc:picChg chg="mod">
          <ac:chgData name="Jan Čančík" userId="fd577a97-6c15-4375-979d-ceb9fc91db6a" providerId="ADAL" clId="{01ED0B7A-5C0F-40A5-A5E6-5C554AE38A51}" dt="2024-01-14T12:54:56.479" v="76" actId="1037"/>
          <ac:picMkLst>
            <pc:docMk/>
            <pc:sldMk cId="3327456264" sldId="257"/>
            <ac:picMk id="8" creationId="{077670A5-146D-50CA-95E4-2D02C6BFE4D9}"/>
          </ac:picMkLst>
        </pc:picChg>
      </pc:sldChg>
      <pc:sldChg chg="del">
        <pc:chgData name="Jan Čančík" userId="fd577a97-6c15-4375-979d-ceb9fc91db6a" providerId="ADAL" clId="{01ED0B7A-5C0F-40A5-A5E6-5C554AE38A51}" dt="2024-01-14T13:42:59.404" v="675" actId="47"/>
        <pc:sldMkLst>
          <pc:docMk/>
          <pc:sldMk cId="2578687163" sldId="258"/>
        </pc:sldMkLst>
      </pc:sldChg>
      <pc:sldChg chg="del">
        <pc:chgData name="Jan Čančík" userId="fd577a97-6c15-4375-979d-ceb9fc91db6a" providerId="ADAL" clId="{01ED0B7A-5C0F-40A5-A5E6-5C554AE38A51}" dt="2024-01-14T13:07:18.895" v="118" actId="47"/>
        <pc:sldMkLst>
          <pc:docMk/>
          <pc:sldMk cId="1441075798" sldId="259"/>
        </pc:sldMkLst>
      </pc:sldChg>
      <pc:sldChg chg="del">
        <pc:chgData name="Jan Čančík" userId="fd577a97-6c15-4375-979d-ceb9fc91db6a" providerId="ADAL" clId="{01ED0B7A-5C0F-40A5-A5E6-5C554AE38A51}" dt="2024-01-14T13:07:18.895" v="118" actId="47"/>
        <pc:sldMkLst>
          <pc:docMk/>
          <pc:sldMk cId="1952036268" sldId="260"/>
        </pc:sldMkLst>
      </pc:sldChg>
      <pc:sldChg chg="del">
        <pc:chgData name="Jan Čančík" userId="fd577a97-6c15-4375-979d-ceb9fc91db6a" providerId="ADAL" clId="{01ED0B7A-5C0F-40A5-A5E6-5C554AE38A51}" dt="2024-01-14T13:07:18.895" v="118" actId="47"/>
        <pc:sldMkLst>
          <pc:docMk/>
          <pc:sldMk cId="2255057593" sldId="261"/>
        </pc:sldMkLst>
      </pc:sldChg>
      <pc:sldChg chg="del">
        <pc:chgData name="Jan Čančík" userId="fd577a97-6c15-4375-979d-ceb9fc91db6a" providerId="ADAL" clId="{01ED0B7A-5C0F-40A5-A5E6-5C554AE38A51}" dt="2024-01-14T13:07:18.895" v="118" actId="47"/>
        <pc:sldMkLst>
          <pc:docMk/>
          <pc:sldMk cId="212726890" sldId="262"/>
        </pc:sldMkLst>
      </pc:sldChg>
      <pc:sldChg chg="del">
        <pc:chgData name="Jan Čančík" userId="fd577a97-6c15-4375-979d-ceb9fc91db6a" providerId="ADAL" clId="{01ED0B7A-5C0F-40A5-A5E6-5C554AE38A51}" dt="2024-01-14T13:07:18.895" v="118" actId="47"/>
        <pc:sldMkLst>
          <pc:docMk/>
          <pc:sldMk cId="1689357796" sldId="263"/>
        </pc:sldMkLst>
      </pc:sldChg>
      <pc:sldChg chg="del">
        <pc:chgData name="Jan Čančík" userId="fd577a97-6c15-4375-979d-ceb9fc91db6a" providerId="ADAL" clId="{01ED0B7A-5C0F-40A5-A5E6-5C554AE38A51}" dt="2024-01-14T13:07:18.895" v="118" actId="47"/>
        <pc:sldMkLst>
          <pc:docMk/>
          <pc:sldMk cId="428241947" sldId="264"/>
        </pc:sldMkLst>
      </pc:sldChg>
      <pc:sldChg chg="del">
        <pc:chgData name="Jan Čančík" userId="fd577a97-6c15-4375-979d-ceb9fc91db6a" providerId="ADAL" clId="{01ED0B7A-5C0F-40A5-A5E6-5C554AE38A51}" dt="2024-01-14T13:44:21.261" v="713" actId="47"/>
        <pc:sldMkLst>
          <pc:docMk/>
          <pc:sldMk cId="161801657" sldId="265"/>
        </pc:sldMkLst>
      </pc:sldChg>
      <pc:sldChg chg="del">
        <pc:chgData name="Jan Čančík" userId="fd577a97-6c15-4375-979d-ceb9fc91db6a" providerId="ADAL" clId="{01ED0B7A-5C0F-40A5-A5E6-5C554AE38A51}" dt="2024-01-14T13:07:18.895" v="118" actId="47"/>
        <pc:sldMkLst>
          <pc:docMk/>
          <pc:sldMk cId="361883921" sldId="266"/>
        </pc:sldMkLst>
      </pc:sldChg>
      <pc:sldChg chg="addSp modSp mod">
        <pc:chgData name="Jan Čančík" userId="fd577a97-6c15-4375-979d-ceb9fc91db6a" providerId="ADAL" clId="{01ED0B7A-5C0F-40A5-A5E6-5C554AE38A51}" dt="2024-01-21T08:08:55.383" v="1529" actId="1035"/>
        <pc:sldMkLst>
          <pc:docMk/>
          <pc:sldMk cId="4290204267" sldId="267"/>
        </pc:sldMkLst>
        <pc:spChg chg="mod">
          <ac:chgData name="Jan Čančík" userId="fd577a97-6c15-4375-979d-ceb9fc91db6a" providerId="ADAL" clId="{01ED0B7A-5C0F-40A5-A5E6-5C554AE38A51}" dt="2024-01-21T08:08:50.802" v="1503" actId="403"/>
          <ac:spMkLst>
            <pc:docMk/>
            <pc:sldMk cId="4290204267" sldId="267"/>
            <ac:spMk id="3" creationId="{A0B1DF89-79CA-625D-CCF8-8B85778E57FD}"/>
          </ac:spMkLst>
        </pc:spChg>
        <pc:picChg chg="add mod">
          <ac:chgData name="Jan Čančík" userId="fd577a97-6c15-4375-979d-ceb9fc91db6a" providerId="ADAL" clId="{01ED0B7A-5C0F-40A5-A5E6-5C554AE38A51}" dt="2024-01-21T08:08:55.383" v="1529" actId="1035"/>
          <ac:picMkLst>
            <pc:docMk/>
            <pc:sldMk cId="4290204267" sldId="267"/>
            <ac:picMk id="5" creationId="{29F61F87-7FFC-4F67-06FA-A102FFA510E7}"/>
          </ac:picMkLst>
        </pc:picChg>
      </pc:sldChg>
      <pc:sldChg chg="addSp delSp modSp mod modClrScheme chgLayout">
        <pc:chgData name="Jan Čančík" userId="fd577a97-6c15-4375-979d-ceb9fc91db6a" providerId="ADAL" clId="{01ED0B7A-5C0F-40A5-A5E6-5C554AE38A51}" dt="2024-01-14T13:16:41.651" v="152" actId="20577"/>
        <pc:sldMkLst>
          <pc:docMk/>
          <pc:sldMk cId="3568603560" sldId="268"/>
        </pc:sldMkLst>
        <pc:spChg chg="del">
          <ac:chgData name="Jan Čančík" userId="fd577a97-6c15-4375-979d-ceb9fc91db6a" providerId="ADAL" clId="{01ED0B7A-5C0F-40A5-A5E6-5C554AE38A51}" dt="2024-01-14T13:04:44.423" v="103" actId="26606"/>
          <ac:spMkLst>
            <pc:docMk/>
            <pc:sldMk cId="3568603560" sldId="268"/>
            <ac:spMk id="2" creationId="{B10C6194-E812-E29A-037B-557A628FC3DD}"/>
          </ac:spMkLst>
        </pc:spChg>
        <pc:spChg chg="del">
          <ac:chgData name="Jan Čančík" userId="fd577a97-6c15-4375-979d-ceb9fc91db6a" providerId="ADAL" clId="{01ED0B7A-5C0F-40A5-A5E6-5C554AE38A51}" dt="2024-01-14T12:59:23.608" v="91"/>
          <ac:spMkLst>
            <pc:docMk/>
            <pc:sldMk cId="3568603560" sldId="268"/>
            <ac:spMk id="3" creationId="{CF6DEEC1-1991-9948-1116-962F7084083F}"/>
          </ac:spMkLst>
        </pc:spChg>
        <pc:spChg chg="del">
          <ac:chgData name="Jan Čančík" userId="fd577a97-6c15-4375-979d-ceb9fc91db6a" providerId="ADAL" clId="{01ED0B7A-5C0F-40A5-A5E6-5C554AE38A51}" dt="2024-01-14T13:04:44.423" v="103" actId="26606"/>
          <ac:spMkLst>
            <pc:docMk/>
            <pc:sldMk cId="3568603560" sldId="268"/>
            <ac:spMk id="4" creationId="{664B2058-396E-4993-D8EA-E85E7314E977}"/>
          </ac:spMkLst>
        </pc:spChg>
        <pc:spChg chg="add mod">
          <ac:chgData name="Jan Čančík" userId="fd577a97-6c15-4375-979d-ceb9fc91db6a" providerId="ADAL" clId="{01ED0B7A-5C0F-40A5-A5E6-5C554AE38A51}" dt="2024-01-14T13:16:41.651" v="152" actId="20577"/>
          <ac:spMkLst>
            <pc:docMk/>
            <pc:sldMk cId="3568603560" sldId="268"/>
            <ac:spMk id="13" creationId="{FF385AF7-62BB-2A87-B58E-2896A0B0DACA}"/>
          </ac:spMkLst>
        </pc:spChg>
        <pc:picChg chg="add mod ord">
          <ac:chgData name="Jan Čančík" userId="fd577a97-6c15-4375-979d-ceb9fc91db6a" providerId="ADAL" clId="{01ED0B7A-5C0F-40A5-A5E6-5C554AE38A51}" dt="2024-01-14T13:04:44.423" v="103" actId="26606"/>
          <ac:picMkLst>
            <pc:docMk/>
            <pc:sldMk cId="3568603560" sldId="268"/>
            <ac:picMk id="6" creationId="{BEBBE50D-466A-0C64-944D-08DFB5E7E497}"/>
          </ac:picMkLst>
        </pc:picChg>
        <pc:picChg chg="add mod">
          <ac:chgData name="Jan Čančík" userId="fd577a97-6c15-4375-979d-ceb9fc91db6a" providerId="ADAL" clId="{01ED0B7A-5C0F-40A5-A5E6-5C554AE38A51}" dt="2024-01-14T13:04:44.423" v="103" actId="26606"/>
          <ac:picMkLst>
            <pc:docMk/>
            <pc:sldMk cId="3568603560" sldId="268"/>
            <ac:picMk id="8" creationId="{9C0B79C5-EFE8-7DA4-BEB0-23CB45794352}"/>
          </ac:picMkLst>
        </pc:picChg>
      </pc:sldChg>
      <pc:sldChg chg="addSp delSp modSp mod modClrScheme chgLayout">
        <pc:chgData name="Jan Čančík" userId="fd577a97-6c15-4375-979d-ceb9fc91db6a" providerId="ADAL" clId="{01ED0B7A-5C0F-40A5-A5E6-5C554AE38A51}" dt="2024-01-14T13:47:04.546" v="740" actId="14100"/>
        <pc:sldMkLst>
          <pc:docMk/>
          <pc:sldMk cId="2612702216" sldId="269"/>
        </pc:sldMkLst>
        <pc:spChg chg="mod">
          <ac:chgData name="Jan Čančík" userId="fd577a97-6c15-4375-979d-ceb9fc91db6a" providerId="ADAL" clId="{01ED0B7A-5C0F-40A5-A5E6-5C554AE38A51}" dt="2024-01-14T12:50:33.615" v="18" actId="26606"/>
          <ac:spMkLst>
            <pc:docMk/>
            <pc:sldMk cId="2612702216" sldId="269"/>
            <ac:spMk id="2" creationId="{20BF1C21-072B-913D-F78A-51685B976229}"/>
          </ac:spMkLst>
        </pc:spChg>
        <pc:spChg chg="mod ord">
          <ac:chgData name="Jan Čančík" userId="fd577a97-6c15-4375-979d-ceb9fc91db6a" providerId="ADAL" clId="{01ED0B7A-5C0F-40A5-A5E6-5C554AE38A51}" dt="2024-01-14T12:51:21.926" v="28" actId="5793"/>
          <ac:spMkLst>
            <pc:docMk/>
            <pc:sldMk cId="2612702216" sldId="269"/>
            <ac:spMk id="3" creationId="{EE8D4353-07A8-EA5B-2FE2-CDDD5E8F95BB}"/>
          </ac:spMkLst>
        </pc:spChg>
        <pc:spChg chg="add del">
          <ac:chgData name="Jan Čančík" userId="fd577a97-6c15-4375-979d-ceb9fc91db6a" providerId="ADAL" clId="{01ED0B7A-5C0F-40A5-A5E6-5C554AE38A51}" dt="2024-01-14T13:46:15.974" v="729" actId="478"/>
          <ac:spMkLst>
            <pc:docMk/>
            <pc:sldMk cId="2612702216" sldId="269"/>
            <ac:spMk id="6" creationId="{4AC3E028-23A9-DC30-6195-9D46C05EB269}"/>
          </ac:spMkLst>
        </pc:spChg>
        <pc:spChg chg="add mod">
          <ac:chgData name="Jan Čančík" userId="fd577a97-6c15-4375-979d-ceb9fc91db6a" providerId="ADAL" clId="{01ED0B7A-5C0F-40A5-A5E6-5C554AE38A51}" dt="2024-01-14T13:46:27.068" v="732" actId="1076"/>
          <ac:spMkLst>
            <pc:docMk/>
            <pc:sldMk cId="2612702216" sldId="269"/>
            <ac:spMk id="7" creationId="{19131027-43A9-135B-AD06-864BE2A1A087}"/>
          </ac:spMkLst>
        </pc:spChg>
        <pc:spChg chg="add mod">
          <ac:chgData name="Jan Čančík" userId="fd577a97-6c15-4375-979d-ceb9fc91db6a" providerId="ADAL" clId="{01ED0B7A-5C0F-40A5-A5E6-5C554AE38A51}" dt="2024-01-14T13:47:04.546" v="740" actId="14100"/>
          <ac:spMkLst>
            <pc:docMk/>
            <pc:sldMk cId="2612702216" sldId="269"/>
            <ac:spMk id="8" creationId="{55EB11F3-5D9D-3186-6573-66263E51539B}"/>
          </ac:spMkLst>
        </pc:spChg>
        <pc:spChg chg="add del mod">
          <ac:chgData name="Jan Čančík" userId="fd577a97-6c15-4375-979d-ceb9fc91db6a" providerId="ADAL" clId="{01ED0B7A-5C0F-40A5-A5E6-5C554AE38A51}" dt="2024-01-14T12:50:47.435" v="19" actId="478"/>
          <ac:spMkLst>
            <pc:docMk/>
            <pc:sldMk cId="2612702216" sldId="269"/>
            <ac:spMk id="10" creationId="{E4DFBAB9-C9FE-235A-3710-CDFBBC3AF572}"/>
          </ac:spMkLst>
        </pc:spChg>
        <pc:spChg chg="add del mod">
          <ac:chgData name="Jan Čančík" userId="fd577a97-6c15-4375-979d-ceb9fc91db6a" providerId="ADAL" clId="{01ED0B7A-5C0F-40A5-A5E6-5C554AE38A51}" dt="2024-01-14T12:50:47.435" v="19" actId="478"/>
          <ac:spMkLst>
            <pc:docMk/>
            <pc:sldMk cId="2612702216" sldId="269"/>
            <ac:spMk id="12" creationId="{FD6DB896-515F-5971-1F4A-649AD4F52BA1}"/>
          </ac:spMkLst>
        </pc:spChg>
        <pc:picChg chg="add mod">
          <ac:chgData name="Jan Čančík" userId="fd577a97-6c15-4375-979d-ceb9fc91db6a" providerId="ADAL" clId="{01ED0B7A-5C0F-40A5-A5E6-5C554AE38A51}" dt="2024-01-14T12:51:02.366" v="21" actId="14100"/>
          <ac:picMkLst>
            <pc:docMk/>
            <pc:sldMk cId="2612702216" sldId="269"/>
            <ac:picMk id="5" creationId="{96458970-A3C3-2728-13C6-0F776F411D7F}"/>
          </ac:picMkLst>
        </pc:picChg>
      </pc:sldChg>
      <pc:sldChg chg="addSp delSp modSp new mod modClrScheme chgLayout">
        <pc:chgData name="Jan Čančík" userId="fd577a97-6c15-4375-979d-ceb9fc91db6a" providerId="ADAL" clId="{01ED0B7A-5C0F-40A5-A5E6-5C554AE38A51}" dt="2024-01-14T13:06:46.881" v="117" actId="14100"/>
        <pc:sldMkLst>
          <pc:docMk/>
          <pc:sldMk cId="1050452951" sldId="270"/>
        </pc:sldMkLst>
        <pc:spChg chg="del">
          <ac:chgData name="Jan Čančík" userId="fd577a97-6c15-4375-979d-ceb9fc91db6a" providerId="ADAL" clId="{01ED0B7A-5C0F-40A5-A5E6-5C554AE38A51}" dt="2024-01-14T13:05:32.521" v="107" actId="26606"/>
          <ac:spMkLst>
            <pc:docMk/>
            <pc:sldMk cId="1050452951" sldId="270"/>
            <ac:spMk id="2" creationId="{9E559FB7-2A08-69E7-DA33-5757EBBE6AB3}"/>
          </ac:spMkLst>
        </pc:spChg>
        <pc:spChg chg="del">
          <ac:chgData name="Jan Čančík" userId="fd577a97-6c15-4375-979d-ceb9fc91db6a" providerId="ADAL" clId="{01ED0B7A-5C0F-40A5-A5E6-5C554AE38A51}" dt="2024-01-14T13:01:00.514" v="95"/>
          <ac:spMkLst>
            <pc:docMk/>
            <pc:sldMk cId="1050452951" sldId="270"/>
            <ac:spMk id="3" creationId="{5093A9E7-FA3F-7A44-9B45-54C080EC3AC1}"/>
          </ac:spMkLst>
        </pc:spChg>
        <pc:spChg chg="del">
          <ac:chgData name="Jan Čančík" userId="fd577a97-6c15-4375-979d-ceb9fc91db6a" providerId="ADAL" clId="{01ED0B7A-5C0F-40A5-A5E6-5C554AE38A51}" dt="2024-01-14T13:05:32.521" v="107" actId="26606"/>
          <ac:spMkLst>
            <pc:docMk/>
            <pc:sldMk cId="1050452951" sldId="270"/>
            <ac:spMk id="4" creationId="{9F3BE3E6-6CE8-AD81-F94C-0CD7BA925F3D}"/>
          </ac:spMkLst>
        </pc:spChg>
        <pc:spChg chg="add del mod">
          <ac:chgData name="Jan Čančík" userId="fd577a97-6c15-4375-979d-ceb9fc91db6a" providerId="ADAL" clId="{01ED0B7A-5C0F-40A5-A5E6-5C554AE38A51}" dt="2024-01-14T13:06:07.455" v="110"/>
          <ac:spMkLst>
            <pc:docMk/>
            <pc:sldMk cId="1050452951" sldId="270"/>
            <ac:spMk id="10" creationId="{00DDBEB2-AF6D-21A5-74F2-2D7F5E3061FB}"/>
          </ac:spMkLst>
        </pc:spChg>
        <pc:spChg chg="add del mod">
          <ac:chgData name="Jan Čančík" userId="fd577a97-6c15-4375-979d-ceb9fc91db6a" providerId="ADAL" clId="{01ED0B7A-5C0F-40A5-A5E6-5C554AE38A51}" dt="2024-01-14T13:06:33.563" v="115" actId="478"/>
          <ac:spMkLst>
            <pc:docMk/>
            <pc:sldMk cId="1050452951" sldId="270"/>
            <ac:spMk id="13" creationId="{F908FD5D-CC4D-56FD-4701-58D8DB1DEE60}"/>
          </ac:spMkLst>
        </pc:spChg>
        <pc:picChg chg="add del mod">
          <ac:chgData name="Jan Čančík" userId="fd577a97-6c15-4375-979d-ceb9fc91db6a" providerId="ADAL" clId="{01ED0B7A-5C0F-40A5-A5E6-5C554AE38A51}" dt="2024-01-14T13:05:58.110" v="109" actId="478"/>
          <ac:picMkLst>
            <pc:docMk/>
            <pc:sldMk cId="1050452951" sldId="270"/>
            <ac:picMk id="6" creationId="{4F6F7861-CC6A-A131-9DAC-D7600C6E0BC4}"/>
          </ac:picMkLst>
        </pc:picChg>
        <pc:picChg chg="add mod">
          <ac:chgData name="Jan Čančík" userId="fd577a97-6c15-4375-979d-ceb9fc91db6a" providerId="ADAL" clId="{01ED0B7A-5C0F-40A5-A5E6-5C554AE38A51}" dt="2024-01-14T13:06:41.629" v="116" actId="1076"/>
          <ac:picMkLst>
            <pc:docMk/>
            <pc:sldMk cId="1050452951" sldId="270"/>
            <ac:picMk id="8" creationId="{24C9CAEC-3D6E-CFD7-160A-F71DA7AF8CBE}"/>
          </ac:picMkLst>
        </pc:picChg>
        <pc:picChg chg="add mod">
          <ac:chgData name="Jan Čančík" userId="fd577a97-6c15-4375-979d-ceb9fc91db6a" providerId="ADAL" clId="{01ED0B7A-5C0F-40A5-A5E6-5C554AE38A51}" dt="2024-01-14T13:06:46.881" v="117" actId="14100"/>
          <ac:picMkLst>
            <pc:docMk/>
            <pc:sldMk cId="1050452951" sldId="270"/>
            <ac:picMk id="12" creationId="{F5C8ED7B-CB50-2707-0DD8-4A1F17DDDAF4}"/>
          </ac:picMkLst>
        </pc:picChg>
      </pc:sldChg>
      <pc:sldChg chg="modSp new mod ord">
        <pc:chgData name="Jan Čančík" userId="fd577a97-6c15-4375-979d-ceb9fc91db6a" providerId="ADAL" clId="{01ED0B7A-5C0F-40A5-A5E6-5C554AE38A51}" dt="2024-01-21T08:09:54.035" v="1539" actId="1035"/>
        <pc:sldMkLst>
          <pc:docMk/>
          <pc:sldMk cId="4117117049" sldId="271"/>
        </pc:sldMkLst>
        <pc:spChg chg="mod">
          <ac:chgData name="Jan Čančík" userId="fd577a97-6c15-4375-979d-ceb9fc91db6a" providerId="ADAL" clId="{01ED0B7A-5C0F-40A5-A5E6-5C554AE38A51}" dt="2024-01-21T08:03:29.688" v="1271" actId="20577"/>
          <ac:spMkLst>
            <pc:docMk/>
            <pc:sldMk cId="4117117049" sldId="271"/>
            <ac:spMk id="2" creationId="{2AF903F2-D3EB-16AA-13C5-77DF51CC6E98}"/>
          </ac:spMkLst>
        </pc:spChg>
        <pc:spChg chg="mod">
          <ac:chgData name="Jan Čančík" userId="fd577a97-6c15-4375-979d-ceb9fc91db6a" providerId="ADAL" clId="{01ED0B7A-5C0F-40A5-A5E6-5C554AE38A51}" dt="2024-01-21T08:09:54.035" v="1539" actId="1035"/>
          <ac:spMkLst>
            <pc:docMk/>
            <pc:sldMk cId="4117117049" sldId="271"/>
            <ac:spMk id="3" creationId="{E7C1DAF2-C1E8-1DC4-D4EA-48283C8BAC07}"/>
          </ac:spMkLst>
        </pc:spChg>
      </pc:sldChg>
      <pc:sldChg chg="addSp delSp modSp new del mod">
        <pc:chgData name="Jan Čančík" userId="fd577a97-6c15-4375-979d-ceb9fc91db6a" providerId="ADAL" clId="{01ED0B7A-5C0F-40A5-A5E6-5C554AE38A51}" dt="2024-01-14T13:42:49.863" v="674" actId="47"/>
        <pc:sldMkLst>
          <pc:docMk/>
          <pc:sldMk cId="1313085388" sldId="272"/>
        </pc:sldMkLst>
        <pc:spChg chg="del">
          <ac:chgData name="Jan Čančík" userId="fd577a97-6c15-4375-979d-ceb9fc91db6a" providerId="ADAL" clId="{01ED0B7A-5C0F-40A5-A5E6-5C554AE38A51}" dt="2024-01-14T13:36:59.615" v="484" actId="478"/>
          <ac:spMkLst>
            <pc:docMk/>
            <pc:sldMk cId="1313085388" sldId="272"/>
            <ac:spMk id="2" creationId="{FEA1CB97-93BF-6575-D84A-7CF75369A7B3}"/>
          </ac:spMkLst>
        </pc:spChg>
        <pc:spChg chg="del">
          <ac:chgData name="Jan Čančík" userId="fd577a97-6c15-4375-979d-ceb9fc91db6a" providerId="ADAL" clId="{01ED0B7A-5C0F-40A5-A5E6-5C554AE38A51}" dt="2024-01-14T13:36:59.615" v="484" actId="478"/>
          <ac:spMkLst>
            <pc:docMk/>
            <pc:sldMk cId="1313085388" sldId="272"/>
            <ac:spMk id="3" creationId="{F7CF4ACB-324D-9495-6D73-32748B65E770}"/>
          </ac:spMkLst>
        </pc:spChg>
        <pc:picChg chg="add mod">
          <ac:chgData name="Jan Čančík" userId="fd577a97-6c15-4375-979d-ceb9fc91db6a" providerId="ADAL" clId="{01ED0B7A-5C0F-40A5-A5E6-5C554AE38A51}" dt="2024-01-14T13:37:37.990" v="488" actId="14100"/>
          <ac:picMkLst>
            <pc:docMk/>
            <pc:sldMk cId="1313085388" sldId="272"/>
            <ac:picMk id="1026" creationId="{2F487631-1540-C526-CDAE-79AA94907E3D}"/>
          </ac:picMkLst>
        </pc:picChg>
        <pc:picChg chg="add mod">
          <ac:chgData name="Jan Čančík" userId="fd577a97-6c15-4375-979d-ceb9fc91db6a" providerId="ADAL" clId="{01ED0B7A-5C0F-40A5-A5E6-5C554AE38A51}" dt="2024-01-14T13:37:37.990" v="488" actId="14100"/>
          <ac:picMkLst>
            <pc:docMk/>
            <pc:sldMk cId="1313085388" sldId="272"/>
            <ac:picMk id="1027" creationId="{8C561383-0A85-D760-28D6-C1C5562A0DD9}"/>
          </ac:picMkLst>
        </pc:picChg>
        <pc:picChg chg="add mod">
          <ac:chgData name="Jan Čančík" userId="fd577a97-6c15-4375-979d-ceb9fc91db6a" providerId="ADAL" clId="{01ED0B7A-5C0F-40A5-A5E6-5C554AE38A51}" dt="2024-01-14T13:40:24.447" v="636" actId="14100"/>
          <ac:picMkLst>
            <pc:docMk/>
            <pc:sldMk cId="1313085388" sldId="272"/>
            <ac:picMk id="1028" creationId="{985B95B9-3266-DF01-3568-6E7AA9A93086}"/>
          </ac:picMkLst>
        </pc:picChg>
        <pc:picChg chg="add mod">
          <ac:chgData name="Jan Čančík" userId="fd577a97-6c15-4375-979d-ceb9fc91db6a" providerId="ADAL" clId="{01ED0B7A-5C0F-40A5-A5E6-5C554AE38A51}" dt="2024-01-14T13:37:37.990" v="488" actId="14100"/>
          <ac:picMkLst>
            <pc:docMk/>
            <pc:sldMk cId="1313085388" sldId="272"/>
            <ac:picMk id="1029" creationId="{7BDB5E5C-113B-1D89-5739-093B3A9FB29F}"/>
          </ac:picMkLst>
        </pc:picChg>
      </pc:sldChg>
      <pc:sldChg chg="modSp new mod ord">
        <pc:chgData name="Jan Čančík" userId="fd577a97-6c15-4375-979d-ceb9fc91db6a" providerId="ADAL" clId="{01ED0B7A-5C0F-40A5-A5E6-5C554AE38A51}" dt="2024-01-21T08:07:30.008" v="1502"/>
        <pc:sldMkLst>
          <pc:docMk/>
          <pc:sldMk cId="172003329" sldId="273"/>
        </pc:sldMkLst>
        <pc:spChg chg="mod">
          <ac:chgData name="Jan Čančík" userId="fd577a97-6c15-4375-979d-ceb9fc91db6a" providerId="ADAL" clId="{01ED0B7A-5C0F-40A5-A5E6-5C554AE38A51}" dt="2024-01-14T13:38:27.920" v="512" actId="20577"/>
          <ac:spMkLst>
            <pc:docMk/>
            <pc:sldMk cId="172003329" sldId="273"/>
            <ac:spMk id="2" creationId="{7A426436-9869-7DC1-0180-D279614EA610}"/>
          </ac:spMkLst>
        </pc:spChg>
        <pc:spChg chg="mod">
          <ac:chgData name="Jan Čančík" userId="fd577a97-6c15-4375-979d-ceb9fc91db6a" providerId="ADAL" clId="{01ED0B7A-5C0F-40A5-A5E6-5C554AE38A51}" dt="2024-01-15T16:21:53.812" v="1240" actId="403"/>
          <ac:spMkLst>
            <pc:docMk/>
            <pc:sldMk cId="172003329" sldId="273"/>
            <ac:spMk id="3" creationId="{81EB6314-4505-1F7B-74B6-0583B59CE81C}"/>
          </ac:spMkLst>
        </pc:spChg>
      </pc:sldChg>
      <pc:sldChg chg="addSp modSp new mod">
        <pc:chgData name="Jan Čančík" userId="fd577a97-6c15-4375-979d-ceb9fc91db6a" providerId="ADAL" clId="{01ED0B7A-5C0F-40A5-A5E6-5C554AE38A51}" dt="2024-01-14T13:41:10.201" v="642" actId="14100"/>
        <pc:sldMkLst>
          <pc:docMk/>
          <pc:sldMk cId="1457161837" sldId="274"/>
        </pc:sldMkLst>
        <pc:spChg chg="mod">
          <ac:chgData name="Jan Čančík" userId="fd577a97-6c15-4375-979d-ceb9fc91db6a" providerId="ADAL" clId="{01ED0B7A-5C0F-40A5-A5E6-5C554AE38A51}" dt="2024-01-14T13:40:18.235" v="635" actId="20577"/>
          <ac:spMkLst>
            <pc:docMk/>
            <pc:sldMk cId="1457161837" sldId="274"/>
            <ac:spMk id="2" creationId="{17B86527-CE66-E363-B88C-BB7986F310B6}"/>
          </ac:spMkLst>
        </pc:spChg>
        <pc:grpChg chg="add mod">
          <ac:chgData name="Jan Čančík" userId="fd577a97-6c15-4375-979d-ceb9fc91db6a" providerId="ADAL" clId="{01ED0B7A-5C0F-40A5-A5E6-5C554AE38A51}" dt="2024-01-14T13:41:10.201" v="642" actId="14100"/>
          <ac:grpSpMkLst>
            <pc:docMk/>
            <pc:sldMk cId="1457161837" sldId="274"/>
            <ac:grpSpMk id="8" creationId="{14B9DACD-61DC-8A18-D253-3F7A9A251319}"/>
          </ac:grpSpMkLst>
        </pc:grpChg>
        <pc:picChg chg="add mod">
          <ac:chgData name="Jan Čančík" userId="fd577a97-6c15-4375-979d-ceb9fc91db6a" providerId="ADAL" clId="{01ED0B7A-5C0F-40A5-A5E6-5C554AE38A51}" dt="2024-01-14T13:41:10.201" v="642" actId="14100"/>
          <ac:picMkLst>
            <pc:docMk/>
            <pc:sldMk cId="1457161837" sldId="274"/>
            <ac:picMk id="4" creationId="{D9E75367-BAF5-28AC-02B8-8A8247FEFF78}"/>
          </ac:picMkLst>
        </pc:picChg>
        <pc:picChg chg="add mod">
          <ac:chgData name="Jan Čančík" userId="fd577a97-6c15-4375-979d-ceb9fc91db6a" providerId="ADAL" clId="{01ED0B7A-5C0F-40A5-A5E6-5C554AE38A51}" dt="2024-01-14T13:41:10.201" v="642" actId="14100"/>
          <ac:picMkLst>
            <pc:docMk/>
            <pc:sldMk cId="1457161837" sldId="274"/>
            <ac:picMk id="5" creationId="{B69A301B-8924-C0C6-314C-33179554334C}"/>
          </ac:picMkLst>
        </pc:picChg>
        <pc:picChg chg="add mod">
          <ac:chgData name="Jan Čančík" userId="fd577a97-6c15-4375-979d-ceb9fc91db6a" providerId="ADAL" clId="{01ED0B7A-5C0F-40A5-A5E6-5C554AE38A51}" dt="2024-01-14T13:41:10.201" v="642" actId="14100"/>
          <ac:picMkLst>
            <pc:docMk/>
            <pc:sldMk cId="1457161837" sldId="274"/>
            <ac:picMk id="6" creationId="{52269B2A-789E-2235-7040-6C18F6EC81CA}"/>
          </ac:picMkLst>
        </pc:picChg>
        <pc:picChg chg="add mod">
          <ac:chgData name="Jan Čančík" userId="fd577a97-6c15-4375-979d-ceb9fc91db6a" providerId="ADAL" clId="{01ED0B7A-5C0F-40A5-A5E6-5C554AE38A51}" dt="2024-01-14T13:41:10.201" v="642" actId="14100"/>
          <ac:picMkLst>
            <pc:docMk/>
            <pc:sldMk cId="1457161837" sldId="274"/>
            <ac:picMk id="7" creationId="{D02B697D-9F6C-61D4-5950-04B38DDCDE0E}"/>
          </ac:picMkLst>
        </pc:picChg>
      </pc:sldChg>
      <pc:sldChg chg="addSp delSp modSp new mod">
        <pc:chgData name="Jan Čančík" userId="fd577a97-6c15-4375-979d-ceb9fc91db6a" providerId="ADAL" clId="{01ED0B7A-5C0F-40A5-A5E6-5C554AE38A51}" dt="2024-01-14T13:42:31.232" v="673" actId="1037"/>
        <pc:sldMkLst>
          <pc:docMk/>
          <pc:sldMk cId="343889658" sldId="275"/>
        </pc:sldMkLst>
        <pc:spChg chg="mod">
          <ac:chgData name="Jan Čančík" userId="fd577a97-6c15-4375-979d-ceb9fc91db6a" providerId="ADAL" clId="{01ED0B7A-5C0F-40A5-A5E6-5C554AE38A51}" dt="2024-01-14T13:41:30.136" v="648" actId="20577"/>
          <ac:spMkLst>
            <pc:docMk/>
            <pc:sldMk cId="343889658" sldId="275"/>
            <ac:spMk id="2" creationId="{AD43C50C-145C-92C0-4B45-7431AF65CA28}"/>
          </ac:spMkLst>
        </pc:spChg>
        <pc:spChg chg="del">
          <ac:chgData name="Jan Čančík" userId="fd577a97-6c15-4375-979d-ceb9fc91db6a" providerId="ADAL" clId="{01ED0B7A-5C0F-40A5-A5E6-5C554AE38A51}" dt="2024-01-14T13:42:21.192" v="649" actId="22"/>
          <ac:spMkLst>
            <pc:docMk/>
            <pc:sldMk cId="343889658" sldId="275"/>
            <ac:spMk id="3" creationId="{B34DE129-5BF0-2C39-461B-F32223547A85}"/>
          </ac:spMkLst>
        </pc:spChg>
        <pc:picChg chg="add mod ord">
          <ac:chgData name="Jan Čančík" userId="fd577a97-6c15-4375-979d-ceb9fc91db6a" providerId="ADAL" clId="{01ED0B7A-5C0F-40A5-A5E6-5C554AE38A51}" dt="2024-01-14T13:42:31.232" v="673" actId="1037"/>
          <ac:picMkLst>
            <pc:docMk/>
            <pc:sldMk cId="343889658" sldId="275"/>
            <ac:picMk id="5" creationId="{A6E9BDAA-B4D6-479F-CAAF-88ECD7871553}"/>
          </ac:picMkLst>
        </pc:picChg>
      </pc:sldChg>
      <pc:sldChg chg="addSp delSp modSp new mod">
        <pc:chgData name="Jan Čančík" userId="fd577a97-6c15-4375-979d-ceb9fc91db6a" providerId="ADAL" clId="{01ED0B7A-5C0F-40A5-A5E6-5C554AE38A51}" dt="2024-02-02T18:53:04.652" v="1563" actId="478"/>
        <pc:sldMkLst>
          <pc:docMk/>
          <pc:sldMk cId="2696890219" sldId="276"/>
        </pc:sldMkLst>
        <pc:spChg chg="mod">
          <ac:chgData name="Jan Čančík" userId="fd577a97-6c15-4375-979d-ceb9fc91db6a" providerId="ADAL" clId="{01ED0B7A-5C0F-40A5-A5E6-5C554AE38A51}" dt="2024-02-02T18:52:57.208" v="1560" actId="20577"/>
          <ac:spMkLst>
            <pc:docMk/>
            <pc:sldMk cId="2696890219" sldId="276"/>
            <ac:spMk id="2" creationId="{62252ACD-0135-67F4-43EB-A90D9155A3A6}"/>
          </ac:spMkLst>
        </pc:spChg>
        <pc:spChg chg="del">
          <ac:chgData name="Jan Čančík" userId="fd577a97-6c15-4375-979d-ceb9fc91db6a" providerId="ADAL" clId="{01ED0B7A-5C0F-40A5-A5E6-5C554AE38A51}" dt="2024-02-02T18:53:04.652" v="1563" actId="478"/>
          <ac:spMkLst>
            <pc:docMk/>
            <pc:sldMk cId="2696890219" sldId="276"/>
            <ac:spMk id="3" creationId="{25961978-2489-CBBE-B948-AC8609E915C2}"/>
          </ac:spMkLst>
        </pc:spChg>
        <pc:spChg chg="del mod">
          <ac:chgData name="Jan Čančík" userId="fd577a97-6c15-4375-979d-ceb9fc91db6a" providerId="ADAL" clId="{01ED0B7A-5C0F-40A5-A5E6-5C554AE38A51}" dt="2024-02-02T18:53:01.428" v="1561" actId="478"/>
          <ac:spMkLst>
            <pc:docMk/>
            <pc:sldMk cId="2696890219" sldId="276"/>
            <ac:spMk id="4" creationId="{6395AC92-0EC3-4EFC-4307-BFF5D991B12A}"/>
          </ac:spMkLst>
        </pc:spChg>
        <pc:spChg chg="add del mod">
          <ac:chgData name="Jan Čančík" userId="fd577a97-6c15-4375-979d-ceb9fc91db6a" providerId="ADAL" clId="{01ED0B7A-5C0F-40A5-A5E6-5C554AE38A51}" dt="2024-02-02T18:53:02.927" v="1562" actId="478"/>
          <ac:spMkLst>
            <pc:docMk/>
            <pc:sldMk cId="2696890219" sldId="276"/>
            <ac:spMk id="6" creationId="{489CA9F0-080F-E390-F3C7-CD1D652BC28A}"/>
          </ac:spMkLst>
        </pc:spChg>
      </pc:sldChg>
      <pc:sldChg chg="modSp new mod ord">
        <pc:chgData name="Jan Čančík" userId="fd577a97-6c15-4375-979d-ceb9fc91db6a" providerId="ADAL" clId="{01ED0B7A-5C0F-40A5-A5E6-5C554AE38A51}" dt="2024-01-21T08:09:43.186" v="1533"/>
        <pc:sldMkLst>
          <pc:docMk/>
          <pc:sldMk cId="1997083177" sldId="277"/>
        </pc:sldMkLst>
        <pc:spChg chg="mod">
          <ac:chgData name="Jan Čančík" userId="fd577a97-6c15-4375-979d-ceb9fc91db6a" providerId="ADAL" clId="{01ED0B7A-5C0F-40A5-A5E6-5C554AE38A51}" dt="2024-01-21T08:05:01.486" v="1347" actId="20577"/>
          <ac:spMkLst>
            <pc:docMk/>
            <pc:sldMk cId="1997083177" sldId="277"/>
            <ac:spMk id="2" creationId="{087AFA4D-2D36-4513-1C5E-81DA01B23603}"/>
          </ac:spMkLst>
        </pc:spChg>
        <pc:spChg chg="mod">
          <ac:chgData name="Jan Čančík" userId="fd577a97-6c15-4375-979d-ceb9fc91db6a" providerId="ADAL" clId="{01ED0B7A-5C0F-40A5-A5E6-5C554AE38A51}" dt="2024-01-21T08:07:13.420" v="1500" actId="20577"/>
          <ac:spMkLst>
            <pc:docMk/>
            <pc:sldMk cId="1997083177" sldId="277"/>
            <ac:spMk id="3" creationId="{58CA01DB-5586-1859-91B6-F4516A0935B2}"/>
          </ac:spMkLst>
        </pc:spChg>
      </pc:sldChg>
      <pc:sldChg chg="modSp new mod ord">
        <pc:chgData name="Jan Čančík" userId="fd577a97-6c15-4375-979d-ceb9fc91db6a" providerId="ADAL" clId="{01ED0B7A-5C0F-40A5-A5E6-5C554AE38A51}" dt="2024-01-21T08:09:38.322" v="1531"/>
        <pc:sldMkLst>
          <pc:docMk/>
          <pc:sldMk cId="1650722054" sldId="278"/>
        </pc:sldMkLst>
        <pc:spChg chg="mod">
          <ac:chgData name="Jan Čančík" userId="fd577a97-6c15-4375-979d-ceb9fc91db6a" providerId="ADAL" clId="{01ED0B7A-5C0F-40A5-A5E6-5C554AE38A51}" dt="2024-01-14T13:48:28.226" v="759" actId="20577"/>
          <ac:spMkLst>
            <pc:docMk/>
            <pc:sldMk cId="1650722054" sldId="278"/>
            <ac:spMk id="2" creationId="{B5441171-36A1-95FE-8329-07BB4097A8E6}"/>
          </ac:spMkLst>
        </pc:spChg>
        <pc:spChg chg="mod">
          <ac:chgData name="Jan Čančík" userId="fd577a97-6c15-4375-979d-ceb9fc91db6a" providerId="ADAL" clId="{01ED0B7A-5C0F-40A5-A5E6-5C554AE38A51}" dt="2024-01-14T13:56:20.598" v="958" actId="20577"/>
          <ac:spMkLst>
            <pc:docMk/>
            <pc:sldMk cId="1650722054" sldId="278"/>
            <ac:spMk id="3" creationId="{FF51DE53-711D-6897-6454-27BD47DA4AB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pPr rtl="0"/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pPr rtl="0"/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pPr rtl="0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pPr rtl="0"/>
            <a:fld id="{402BA2C8-71FC-43D0-BD87-0547616971FA}" type="slidenum">
              <a:rPr lang="cs-CZ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9213634"/>
      </p:ext>
    </p:extLst>
  </p:cSld>
  <p:clrMap bg1="lt1" tx1="dk1" bg2="lt2" tx2="dk2" accent1="accent1" accent2="accent2" accent3="accent3" accent4="accent4" accent5="accent5" accent6="accent6" hlink="hlink" folHlink="folHlink"/>
  <p:hf sldNum="0"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pPr rtl="0"/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pPr rtl="0"/>
            <a:endParaRPr lang="cs-CZ" noProof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3454182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pPr rtl="0"/>
            <a:fld id="{C6539446-6953-447E-A4E3-E7CFBF870046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423929233"/>
      </p:ext>
    </p:extLst>
  </p:cSld>
  <p:clrMap bg1="lt1" tx1="dk1" bg2="lt2" tx2="dk2" accent1="accent1" accent2="accent2" accent3="accent3" accent4="accent4" accent5="accent5" accent6="accent6" hlink="hlink" folHlink="folHlink"/>
  <p:hf sldNum="0"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353E02F-FDC6-E358-20A8-B3D2EDF2CA6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D4CB5BD-C0E8-7885-4C14-82D19E9E037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583578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FB872B5-2A3A-5850-BC45-29C4CA47539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E5E7EDF-2E63-478C-6BFF-8A5C435E25B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48583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oda3"/>
          <p:cNvSpPr/>
          <p:nvPr/>
        </p:nvSpPr>
        <p:spPr bwMode="gray">
          <a:xfrm>
            <a:off x="2552" y="5243129"/>
            <a:ext cx="12188952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5" name="obloha"/>
          <p:cNvSpPr/>
          <p:nvPr/>
        </p:nvSpPr>
        <p:spPr bwMode="white">
          <a:xfrm>
            <a:off x="2552" y="0"/>
            <a:ext cx="12188952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pic>
        <p:nvPicPr>
          <p:cNvPr id="6" name="voda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 bwMode="ltGray">
          <a:xfrm>
            <a:off x="-1425" y="5497897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voda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 bwMode="gray">
          <a:xfrm flipH="1">
            <a:off x="-1425" y="5221111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bdélník 7"/>
          <p:cNvSpPr/>
          <p:nvPr/>
        </p:nvSpPr>
        <p:spPr>
          <a:xfrm>
            <a:off x="-1425" y="5961106"/>
            <a:ext cx="12188952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305872" y="1309047"/>
            <a:ext cx="9602789" cy="2667000"/>
          </a:xfrm>
        </p:spPr>
        <p:txBody>
          <a:bodyPr rtlCol="0" anchor="b">
            <a:noAutofit/>
          </a:bodyPr>
          <a:lstStyle>
            <a:lvl1pPr algn="ctr" rtl="0">
              <a:defRPr sz="600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05872" y="4038600"/>
            <a:ext cx="9601200" cy="9906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EE5046A-DBEF-48FE-AAA0-F95296264915}" type="datetime1">
              <a:rPr lang="cs-CZ" noProof="0" smtClean="0"/>
              <a:t>02.02.2024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440362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440362"/>
          </a:xfrm>
        </p:spPr>
        <p:txBody>
          <a:bodyPr vert="eaVert" rtlCol="0"/>
          <a:lstStyle>
            <a:lvl1pPr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D8678DF-F947-4B7C-8E4B-BFF9D88B9FF2}" type="datetime1">
              <a:rPr lang="cs-CZ" noProof="0" smtClean="0"/>
              <a:t>02.02.2024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1EF22AF-4F6B-4AF4-980A-C10A1EA6B244}" type="datetime1">
              <a:rPr lang="cs-CZ" noProof="0" smtClean="0"/>
              <a:t>02.02.2024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loha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 rtl="0"/>
            <a:endParaRPr lang="cs-CZ" noProof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3813" y="1309047"/>
            <a:ext cx="9601252" cy="2667000"/>
          </a:xfrm>
        </p:spPr>
        <p:txBody>
          <a:bodyPr rtlCol="0" anchor="b">
            <a:normAutofit/>
          </a:bodyPr>
          <a:lstStyle>
            <a:lvl1pPr algn="ctr" rtl="0">
              <a:defRPr sz="6000" b="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3813" y="4038600"/>
            <a:ext cx="9601200" cy="1143000"/>
          </a:xfrm>
        </p:spPr>
        <p:txBody>
          <a:bodyPr rtlCol="0"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1F51022-D0B5-40A2-B1E6-4943841CB21F}" type="datetime1">
              <a:rPr lang="cs-CZ" noProof="0" smtClean="0"/>
              <a:t>02.02.2024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78880" y="1572768"/>
            <a:ext cx="4572000" cy="4142232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341120" y="1572768"/>
            <a:ext cx="4572000" cy="4142232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9858E23-BF7B-4E40-B4F9-B6F54E19B6CB}" type="datetime1">
              <a:rPr lang="cs-CZ" noProof="0" smtClean="0"/>
              <a:t>02.02.2024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4572000" cy="766588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341120" y="2365861"/>
            <a:ext cx="4572000" cy="334914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278880" y="1572768"/>
            <a:ext cx="4572000" cy="766588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278880" y="2365861"/>
            <a:ext cx="4572000" cy="334914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9DC8299-CDA8-455B-9F79-422330DD6E18}" type="datetime1">
              <a:rPr lang="cs-CZ" noProof="0" smtClean="0"/>
              <a:t>02.02.2024</a:t>
            </a:fld>
            <a:endParaRPr lang="cs-CZ" noProof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85A2EBA-4AE1-4A5F-80A0-90E926405EAE}" type="datetime1">
              <a:rPr lang="cs-CZ" noProof="0" smtClean="0"/>
              <a:t>02.02.2024</a:t>
            </a:fld>
            <a:endParaRPr lang="cs-CZ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loha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 rtl="0"/>
            <a:endParaRPr lang="cs-CZ" noProof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B084A70-089A-45BD-8C3A-78849C8D012F}" type="datetime1">
              <a:rPr lang="cs-CZ" noProof="0" smtClean="0"/>
              <a:t>02.02.2024</a:t>
            </a:fld>
            <a:endParaRPr lang="cs-CZ" noProof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rtlCol="0" anchor="b">
            <a:normAutofit/>
          </a:bodyPr>
          <a:lstStyle>
            <a:lvl1pPr rtl="0">
              <a:defRPr sz="3200" b="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0413" y="685800"/>
            <a:ext cx="6858000" cy="4572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 rtlCol="0"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B746005-8CC4-4951-A449-E5BA474734C3}" type="datetime1">
              <a:rPr lang="cs-CZ" noProof="0" smtClean="0"/>
              <a:t>02.02.2024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rtlCol="0" anchor="b">
            <a:normAutofit/>
          </a:bodyPr>
          <a:lstStyle>
            <a:lvl1pPr rtl="0">
              <a:defRPr sz="3400" b="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 hasCustomPrompt="1"/>
          </p:nvPr>
        </p:nvSpPr>
        <p:spPr>
          <a:xfrm>
            <a:off x="760413" y="685800"/>
            <a:ext cx="6858000" cy="4572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 dirty="0"/>
              <a:t>Po kliknutí na ikonu můžete přidat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DC98A84-35BC-412E-AA10-66BC7D43C6C0}" type="datetime1">
              <a:rPr lang="cs-CZ" noProof="0" smtClean="0"/>
              <a:t>02.02.2024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loha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 rtl="0"/>
            <a:endParaRPr lang="cs-CZ" noProof="0"/>
          </a:p>
        </p:txBody>
      </p:sp>
      <p:sp>
        <p:nvSpPr>
          <p:cNvPr id="8" name="voda3"/>
          <p:cNvSpPr/>
          <p:nvPr/>
        </p:nvSpPr>
        <p:spPr bwMode="gray">
          <a:xfrm>
            <a:off x="2552" y="6064101"/>
            <a:ext cx="12188952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pic>
        <p:nvPicPr>
          <p:cNvPr id="9" name="voda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 bwMode="white">
          <a:xfrm>
            <a:off x="-1425" y="6256181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voda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 bwMode="gray">
          <a:xfrm flipH="1">
            <a:off x="-1425" y="5979395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dirty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950976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fld id="{8C6F134D-0E44-4E88-8C6B-91C7F7D29260}" type="datetime1">
              <a:rPr lang="cs-CZ" noProof="0" smtClean="0"/>
              <a:t>02.02.2024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8pPr>
      <a:lvl9pPr marL="2240280" indent="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None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apy.cz/turisticka?source=firm&amp;id=2471943&amp;ds=1&amp;x=15.8138344&amp;y=49.7519055&amp;z=17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immanuel.cz/cz/" TargetMode="External"/><Relationship Id="rId5" Type="http://schemas.openxmlformats.org/officeDocument/2006/relationships/hyperlink" Target="https://immanuel.cz/cz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immanuel.cz/data/ceniky/cenik-leto-7-noci-2024.pdf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immanuel.cz/data/gallery_20/78-konferencni-centrum.jpg" TargetMode="External"/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2" Type="http://schemas.openxmlformats.org/officeDocument/2006/relationships/hyperlink" Target="https://immanuel.cz/data/gallery_20/81-konferencni-centrum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mmanuel.cz/data/gallery_20/79-konferencni-centrum.jpg" TargetMode="External"/><Relationship Id="rId5" Type="http://schemas.openxmlformats.org/officeDocument/2006/relationships/image" Target="../media/image8.jpeg"/><Relationship Id="rId4" Type="http://schemas.openxmlformats.org/officeDocument/2006/relationships/hyperlink" Target="https://immanuel.cz/data/gallery_20/80-konferencni-centrum.jpg" TargetMode="External"/><Relationship Id="rId9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cs-CZ" dirty="0"/>
              <a:t>Naše společná dovolená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r>
              <a:rPr lang="cs-CZ" dirty="0"/>
              <a:t>Sbor CB Černý Most v </a:t>
            </a:r>
          </a:p>
          <a:p>
            <a:r>
              <a:rPr lang="cs-CZ" dirty="0"/>
              <a:t>Konferenčním centru Immanuel</a:t>
            </a:r>
          </a:p>
          <a:p>
            <a:r>
              <a:rPr lang="cs-CZ" dirty="0"/>
              <a:t>6-13.7.2024</a:t>
            </a:r>
          </a:p>
        </p:txBody>
      </p:sp>
    </p:spTree>
    <p:extLst>
      <p:ext uri="{BB962C8B-B14F-4D97-AF65-F5344CB8AC3E}">
        <p14:creationId xmlns:p14="http://schemas.microsoft.com/office/powerpoint/2010/main" val="150390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43C50C-145C-92C0-4B45-7431AF65C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Okolí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6E9BDAA-B4D6-479F-CAAF-88ECD78715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1843" y="1573213"/>
            <a:ext cx="10463463" cy="4754435"/>
          </a:xfrm>
        </p:spPr>
      </p:pic>
    </p:spTree>
    <p:extLst>
      <p:ext uri="{BB962C8B-B14F-4D97-AF65-F5344CB8AC3E}">
        <p14:creationId xmlns:p14="http://schemas.microsoft.com/office/powerpoint/2010/main" val="34388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FF385AF7-62BB-2A87-B58E-2896A0B0D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088136"/>
          </a:xfrm>
        </p:spPr>
        <p:txBody>
          <a:bodyPr/>
          <a:lstStyle/>
          <a:p>
            <a:r>
              <a:rPr lang="cs-CZ" dirty="0"/>
              <a:t>Pár fotek z minulosti na Immanueli</a:t>
            </a:r>
            <a:endParaRPr lang="en-US" dirty="0"/>
          </a:p>
        </p:txBody>
      </p:sp>
      <p:pic>
        <p:nvPicPr>
          <p:cNvPr id="8" name="Obrázek 7" descr="Obsah obrázku venku, voda, osoba, rekreace&#10;&#10;Popis byl vytvořen automaticky">
            <a:extLst>
              <a:ext uri="{FF2B5EF4-FFF2-40B4-BE49-F238E27FC236}">
                <a16:creationId xmlns:a16="http://schemas.microsoft.com/office/drawing/2014/main" id="{9C0B79C5-EFE8-7DA4-BEB0-23CB457943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02" r="15923"/>
          <a:stretch/>
        </p:blipFill>
        <p:spPr>
          <a:xfrm>
            <a:off x="6278880" y="1572768"/>
            <a:ext cx="4572000" cy="4142232"/>
          </a:xfrm>
          <a:prstGeom prst="rect">
            <a:avLst/>
          </a:prstGeom>
          <a:noFill/>
        </p:spPr>
      </p:pic>
      <p:pic>
        <p:nvPicPr>
          <p:cNvPr id="6" name="Zástupný obsah 5" descr="Obsah obrázku venku, voda, strom, Projížďka na lodi&#10;&#10;Popis byl vytvořen automaticky">
            <a:extLst>
              <a:ext uri="{FF2B5EF4-FFF2-40B4-BE49-F238E27FC236}">
                <a16:creationId xmlns:a16="http://schemas.microsoft.com/office/drawing/2014/main" id="{BEBBE50D-466A-0C64-944D-08DFB5E7E49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7386" r="9830" b="-3"/>
          <a:stretch/>
        </p:blipFill>
        <p:spPr>
          <a:xfrm>
            <a:off x="1341120" y="1572768"/>
            <a:ext cx="4572000" cy="4142232"/>
          </a:xfrm>
          <a:noFill/>
        </p:spPr>
      </p:pic>
    </p:spTree>
    <p:extLst>
      <p:ext uri="{BB962C8B-B14F-4D97-AF65-F5344CB8AC3E}">
        <p14:creationId xmlns:p14="http://schemas.microsoft.com/office/powerpoint/2010/main" val="356860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nábytek, interiér, zeď, výjev&#10;&#10;Popis byl vytvořen automaticky">
            <a:extLst>
              <a:ext uri="{FF2B5EF4-FFF2-40B4-BE49-F238E27FC236}">
                <a16:creationId xmlns:a16="http://schemas.microsoft.com/office/drawing/2014/main" id="{24C9CAEC-3D6E-CFD7-160A-F71DA7AF8C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49" r="3167" b="-3"/>
          <a:stretch/>
        </p:blipFill>
        <p:spPr>
          <a:xfrm>
            <a:off x="733456" y="646176"/>
            <a:ext cx="4572000" cy="4142232"/>
          </a:xfrm>
          <a:prstGeom prst="rect">
            <a:avLst/>
          </a:prstGeom>
          <a:noFill/>
        </p:spPr>
      </p:pic>
      <p:pic>
        <p:nvPicPr>
          <p:cNvPr id="12" name="Zástupný obsah 11" descr="Obsah obrázku text, papír, květina, rostlina&#10;&#10;Popis byl vytvořen automaticky">
            <a:extLst>
              <a:ext uri="{FF2B5EF4-FFF2-40B4-BE49-F238E27FC236}">
                <a16:creationId xmlns:a16="http://schemas.microsoft.com/office/drawing/2014/main" id="{F5C8ED7B-CB50-2707-0DD8-4A1F17DDDA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1716582"/>
            <a:ext cx="5362226" cy="4012293"/>
          </a:xfrm>
        </p:spPr>
      </p:pic>
    </p:spTree>
    <p:extLst>
      <p:ext uri="{BB962C8B-B14F-4D97-AF65-F5344CB8AC3E}">
        <p14:creationId xmlns:p14="http://schemas.microsoft.com/office/powerpoint/2010/main" val="105045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252ACD-0135-67F4-43EB-A90D9155A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Kontakt bude dodán</a:t>
            </a:r>
          </a:p>
        </p:txBody>
      </p:sp>
    </p:spTree>
    <p:extLst>
      <p:ext uri="{BB962C8B-B14F-4D97-AF65-F5344CB8AC3E}">
        <p14:creationId xmlns:p14="http://schemas.microsoft.com/office/powerpoint/2010/main" val="269689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46BBEA-E887-DAF7-46B2-63DE48298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Kdy na tu dovolenou vyrazíme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B1DF89-79CA-625D-CCF8-8B85778E57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od soboty do soboty 6-13.7.2024</a:t>
            </a:r>
          </a:p>
          <a:p>
            <a:endParaRPr lang="cs-CZ" sz="2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9F61F87-7FFC-4F67-06FA-A102FFA51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072" y="2420740"/>
            <a:ext cx="9897856" cy="282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0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27479" y="-1613060"/>
            <a:ext cx="3377133" cy="2743200"/>
          </a:xfrm>
        </p:spPr>
        <p:txBody>
          <a:bodyPr rtlCol="0" anchor="b">
            <a:normAutofit/>
          </a:bodyPr>
          <a:lstStyle/>
          <a:p>
            <a:pPr rtl="0"/>
            <a:r>
              <a:rPr lang="cs-CZ" dirty="0"/>
              <a:t>Kde to je</a:t>
            </a:r>
          </a:p>
        </p:txBody>
      </p:sp>
      <p:pic>
        <p:nvPicPr>
          <p:cNvPr id="5" name="Obrázek 4">
            <a:hlinkClick r:id="rId3"/>
            <a:extLst>
              <a:ext uri="{FF2B5EF4-FFF2-40B4-BE49-F238E27FC236}">
                <a16:creationId xmlns:a16="http://schemas.microsoft.com/office/drawing/2014/main" id="{D9E0D3C3-AB02-287E-973D-6D95FDA2C2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76"/>
          <a:stretch/>
        </p:blipFill>
        <p:spPr>
          <a:xfrm>
            <a:off x="760413" y="685800"/>
            <a:ext cx="6858000" cy="4572000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type="body" sz="half" idx="2"/>
          </p:nvPr>
        </p:nvSpPr>
        <p:spPr>
          <a:xfrm>
            <a:off x="8127479" y="1179044"/>
            <a:ext cx="3795347" cy="2040892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cs-CZ" sz="1800" dirty="0">
                <a:hlinkClick r:id="rId5"/>
              </a:rPr>
              <a:t>Konferenční centrum Immanuel</a:t>
            </a:r>
            <a:endParaRPr lang="cs-CZ" sz="1800" dirty="0"/>
          </a:p>
          <a:p>
            <a:pPr rtl="0"/>
            <a:r>
              <a:rPr lang="cs-CZ" sz="1800" dirty="0"/>
              <a:t>Dlouhý 1, 58263 Slavíkov – Dlouhý</a:t>
            </a:r>
          </a:p>
          <a:p>
            <a:pPr rtl="0"/>
            <a:r>
              <a:rPr lang="cs-CZ" sz="1800" dirty="0"/>
              <a:t>Zkrátka: v CHKO Železné Hory</a:t>
            </a:r>
          </a:p>
          <a:p>
            <a:pPr rtl="0"/>
            <a:endParaRPr lang="cs-CZ" sz="1800" dirty="0"/>
          </a:p>
          <a:p>
            <a:pPr rtl="0"/>
            <a:endParaRPr lang="cs-CZ" sz="1800" dirty="0"/>
          </a:p>
          <a:p>
            <a:pPr rtl="0"/>
            <a:r>
              <a:rPr lang="cs-CZ" sz="1800" dirty="0">
                <a:hlinkClick r:id="rId6"/>
              </a:rPr>
              <a:t>https://immanuel.cz/cz/</a:t>
            </a:r>
            <a:r>
              <a:rPr lang="cs-CZ" sz="1800" dirty="0"/>
              <a:t>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77670A5-146D-50CA-95E4-2D02C6BFE4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6235" y="3219936"/>
            <a:ext cx="3277170" cy="327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5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BF1C21-072B-913D-F78A-51685B97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088136"/>
          </a:xfrm>
        </p:spPr>
        <p:txBody>
          <a:bodyPr anchor="b">
            <a:normAutofit/>
          </a:bodyPr>
          <a:lstStyle/>
          <a:p>
            <a:r>
              <a:rPr lang="cs-CZ" dirty="0"/>
              <a:t>Kde tam budeme ubytovaní</a:t>
            </a:r>
          </a:p>
        </p:txBody>
      </p:sp>
      <p:pic>
        <p:nvPicPr>
          <p:cNvPr id="5" name="Obrázek 4" descr="Obsah obrázku text, mapa, snímek obrazovky, diagram&#10;&#10;Popis byl vytvořen automaticky">
            <a:extLst>
              <a:ext uri="{FF2B5EF4-FFF2-40B4-BE49-F238E27FC236}">
                <a16:creationId xmlns:a16="http://schemas.microsoft.com/office/drawing/2014/main" id="{96458970-A3C3-2728-13C6-0F776F411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650" y="1436914"/>
            <a:ext cx="6143064" cy="4146567"/>
          </a:xfrm>
          <a:prstGeom prst="rect">
            <a:avLst/>
          </a:prstGeom>
          <a:noFill/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8D4353-07A8-EA5B-2FE2-CDDD5E8F9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123350" y="2330235"/>
            <a:ext cx="4572000" cy="3349140"/>
          </a:xfrm>
        </p:spPr>
        <p:txBody>
          <a:bodyPr>
            <a:normAutofit/>
          </a:bodyPr>
          <a:lstStyle/>
          <a:p>
            <a:pPr marL="274320" lvl="1" indent="0">
              <a:buNone/>
            </a:pPr>
            <a:r>
              <a:rPr lang="cs-CZ" sz="2000" dirty="0"/>
              <a:t>Náš sbor bude mít k dispozici: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celý hotel,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studentskou chatu Blue,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rodinnou chalupu Retro a Romantika,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případně VIP chalupy Donald a Lie</a:t>
            </a: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19131027-43A9-135B-AD06-864BE2A1A087}"/>
              </a:ext>
            </a:extLst>
          </p:cNvPr>
          <p:cNvSpPr/>
          <p:nvPr/>
        </p:nvSpPr>
        <p:spPr>
          <a:xfrm>
            <a:off x="7123350" y="2695963"/>
            <a:ext cx="1802208" cy="5353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55EB11F3-5D9D-3186-6573-66263E51539B}"/>
              </a:ext>
            </a:extLst>
          </p:cNvPr>
          <p:cNvSpPr/>
          <p:nvPr/>
        </p:nvSpPr>
        <p:spPr>
          <a:xfrm>
            <a:off x="7123350" y="3138616"/>
            <a:ext cx="2354282" cy="24448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270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441171-36A1-95FE-8329-07BB4097A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Kolik nás tam bude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51DE53-711D-6897-6454-27BD47DA4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my z CB Černý Most (Chvaly)</a:t>
            </a:r>
          </a:p>
          <a:p>
            <a:r>
              <a:rPr lang="cs-CZ" dirty="0"/>
              <a:t>my z Rajské Zahrady</a:t>
            </a:r>
          </a:p>
          <a:p>
            <a:r>
              <a:rPr lang="cs-CZ" dirty="0"/>
              <a:t>…</a:t>
            </a:r>
          </a:p>
          <a:p>
            <a:r>
              <a:rPr lang="cs-CZ" dirty="0"/>
              <a:t>a paralelně skupina z CB Praha 6 v počtu cca 100 lidí (ale na našich pokojích bydlet nebudou a budou mít víceméně </a:t>
            </a:r>
            <a:r>
              <a:rPr lang="cs-CZ"/>
              <a:t>nezávislý program)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072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F903F2-D3EB-16AA-13C5-77DF51CC6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Kolik to bude stát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C1DAF2-C1E8-1DC4-D4EA-48283C8BA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120" y="1505035"/>
            <a:ext cx="9509760" cy="4579676"/>
          </a:xfrm>
        </p:spPr>
        <p:txBody>
          <a:bodyPr>
            <a:normAutofit fontScale="92500" lnSpcReduction="10000"/>
          </a:bodyPr>
          <a:lstStyle/>
          <a:p>
            <a:r>
              <a:rPr lang="cs-CZ" sz="2400" dirty="0"/>
              <a:t>Samostatně se účtuje ubytování a strava</a:t>
            </a:r>
          </a:p>
          <a:p>
            <a:r>
              <a:rPr lang="cs-CZ" sz="2400" dirty="0"/>
              <a:t>Ceny za ubytování se liší v závislosti na „komfortu“ – jsou různé pro apartmány, chatky, …</a:t>
            </a:r>
          </a:p>
          <a:p>
            <a:r>
              <a:rPr lang="cs-CZ" sz="2400" dirty="0"/>
              <a:t>Strava:</a:t>
            </a:r>
          </a:p>
          <a:p>
            <a:pPr lvl="1"/>
            <a:r>
              <a:rPr lang="cs-CZ" sz="2000" dirty="0"/>
              <a:t>snídaně jsou v ceně ubytování</a:t>
            </a:r>
          </a:p>
          <a:p>
            <a:pPr lvl="1"/>
            <a:r>
              <a:rPr lang="cs-CZ" sz="2000" dirty="0"/>
              <a:t>dále je nabízena plná penze, oběd, večeře, tedy libovolné varianty</a:t>
            </a:r>
          </a:p>
          <a:p>
            <a:pPr lvl="1"/>
            <a:r>
              <a:rPr lang="cs-CZ" sz="2000" dirty="0"/>
              <a:t>Doporučení správcové: objednat si plnou penzi a v případě např. celodenního výletu stačí oběd odhlásit cca 1-2 dny předem</a:t>
            </a:r>
          </a:p>
          <a:p>
            <a:r>
              <a:rPr lang="cs-CZ" sz="2400" dirty="0"/>
              <a:t>Konferenční místnost stojí 2.500,- Kč/pobyt</a:t>
            </a:r>
          </a:p>
          <a:p>
            <a:pPr marL="320040" lvl="1" indent="0">
              <a:buNone/>
            </a:pPr>
            <a:endParaRPr lang="cs-CZ" sz="2000" dirty="0"/>
          </a:p>
          <a:p>
            <a:r>
              <a:rPr lang="cs-CZ" sz="2400" dirty="0"/>
              <a:t>Kompletní ceník je zde: </a:t>
            </a:r>
            <a:r>
              <a:rPr lang="cs-CZ" sz="2400" dirty="0">
                <a:hlinkClick r:id="rId2"/>
              </a:rPr>
              <a:t>https://immanuel.cz/data/ceniky/cenik-leto-7-noci-2024.pdf</a:t>
            </a:r>
            <a:r>
              <a:rPr lang="cs-CZ" sz="2400" dirty="0"/>
              <a:t> 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11711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7AFA4D-2D36-4513-1C5E-81DA01B23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 kdy a kde se přihlašovat a závaznost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CA01DB-5586-1859-91B6-F4516A093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nejpozději do 30.4.2024</a:t>
            </a:r>
          </a:p>
          <a:p>
            <a:r>
              <a:rPr lang="cs-CZ" sz="2400" dirty="0"/>
              <a:t>kde: </a:t>
            </a:r>
            <a:r>
              <a:rPr lang="cs-CZ" sz="2400" dirty="0" err="1"/>
              <a:t>vypublikuji</a:t>
            </a:r>
            <a:r>
              <a:rPr lang="cs-CZ" sz="2400" dirty="0"/>
              <a:t> nějaký formulář</a:t>
            </a:r>
          </a:p>
          <a:p>
            <a:pPr marL="45720" indent="0">
              <a:buNone/>
            </a:pPr>
            <a:r>
              <a:rPr lang="cs-CZ" sz="2400" dirty="0"/>
              <a:t>Finance:</a:t>
            </a:r>
          </a:p>
          <a:p>
            <a:r>
              <a:rPr lang="cs-CZ" sz="2400" dirty="0"/>
              <a:t>východisko: ceny jsou pevné, bez možnosti „skupinové slevy“</a:t>
            </a:r>
          </a:p>
          <a:p>
            <a:r>
              <a:rPr lang="cs-CZ" sz="2400" dirty="0"/>
              <a:t>zálohy … </a:t>
            </a:r>
          </a:p>
          <a:p>
            <a:r>
              <a:rPr lang="cs-CZ" sz="2400" dirty="0"/>
              <a:t>storno podmínky …</a:t>
            </a:r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99708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426436-9869-7DC1-0180-D279614EA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Plánované aktivity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EB6314-4505-1F7B-74B6-0583B59CE8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Výlety individuální, skupinové</a:t>
            </a:r>
          </a:p>
          <a:p>
            <a:r>
              <a:rPr lang="cs-CZ" sz="2400" dirty="0"/>
              <a:t>Sporty: vodní, míčové, … i lukostřelba</a:t>
            </a:r>
          </a:p>
          <a:p>
            <a:r>
              <a:rPr lang="cs-CZ" sz="2400" dirty="0"/>
              <a:t>Něco pro duchovní růst</a:t>
            </a:r>
          </a:p>
          <a:p>
            <a:pPr lvl="1"/>
            <a:r>
              <a:rPr lang="cs-CZ" sz="2000" dirty="0"/>
              <a:t>večerní programy</a:t>
            </a:r>
          </a:p>
          <a:p>
            <a:pPr lvl="1"/>
            <a:r>
              <a:rPr lang="cs-CZ" sz="2000" dirty="0"/>
              <a:t>rozhovory</a:t>
            </a:r>
          </a:p>
          <a:p>
            <a:r>
              <a:rPr lang="cs-CZ" sz="2400" dirty="0"/>
              <a:t>…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7200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B86527-CE66-E363-B88C-BB7986F31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Příklady aktivit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4DED10-84D5-F255-14C3-B21A20275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14B9DACD-61DC-8A18-D253-3F7A9A251319}"/>
              </a:ext>
            </a:extLst>
          </p:cNvPr>
          <p:cNvGrpSpPr/>
          <p:nvPr/>
        </p:nvGrpSpPr>
        <p:grpSpPr>
          <a:xfrm>
            <a:off x="1341121" y="1572768"/>
            <a:ext cx="8532084" cy="5020056"/>
            <a:chOff x="1702434" y="264864"/>
            <a:chExt cx="7630417" cy="5652828"/>
          </a:xfrm>
        </p:grpSpPr>
        <p:pic>
          <p:nvPicPr>
            <p:cNvPr id="4" name="Picture 2" descr="Konferenční centrum">
              <a:hlinkClick r:id="rId2" tooltip="Konferenční centrum"/>
              <a:extLst>
                <a:ext uri="{FF2B5EF4-FFF2-40B4-BE49-F238E27FC236}">
                  <a16:creationId xmlns:a16="http://schemas.microsoft.com/office/drawing/2014/main" id="{D9E75367-BAF5-28AC-02B8-8A8247FEFF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434" y="264864"/>
              <a:ext cx="3820415" cy="2909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3" descr="Konferenční centrum">
              <a:hlinkClick r:id="rId4" tooltip="Konferenční centrum"/>
              <a:extLst>
                <a:ext uri="{FF2B5EF4-FFF2-40B4-BE49-F238E27FC236}">
                  <a16:creationId xmlns:a16="http://schemas.microsoft.com/office/drawing/2014/main" id="{B69A301B-8924-C0C6-314C-3317955433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434" y="3008064"/>
              <a:ext cx="3820415" cy="2909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Konferenční centrum">
              <a:hlinkClick r:id="rId6" tooltip="Konferenční centrum"/>
              <a:extLst>
                <a:ext uri="{FF2B5EF4-FFF2-40B4-BE49-F238E27FC236}">
                  <a16:creationId xmlns:a16="http://schemas.microsoft.com/office/drawing/2014/main" id="{52269B2A-789E-2235-7040-6C18F6EC81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2435" y="265176"/>
              <a:ext cx="3820416" cy="2795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5" descr="Konferenční centrum">
              <a:hlinkClick r:id="rId8" tooltip="Konferenční centrum"/>
              <a:extLst>
                <a:ext uri="{FF2B5EF4-FFF2-40B4-BE49-F238E27FC236}">
                  <a16:creationId xmlns:a16="http://schemas.microsoft.com/office/drawing/2014/main" id="{D02B697D-9F6C-61D4-5950-04B38DDCDE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2434" y="3008064"/>
              <a:ext cx="3820415" cy="2909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5716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ceán 16:9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308738_TF02895256.potx" id="{E8CEEBC9-0E55-4C55-AF7F-88244DC5D5EE}" vid="{164262AB-2E8E-4843-B5B5-AE1E3126E147}"/>
    </a:ext>
  </a:extLst>
</a:theme>
</file>

<file path=ppt/theme/theme2.xml><?xml version="1.0" encoding="utf-8"?>
<a:theme xmlns:a="http://schemas.openxmlformats.org/drawingml/2006/main" name="Motiv Offic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s malbou oceánu (širokoúhlá)</Template>
  <TotalTime>105</TotalTime>
  <Words>289</Words>
  <Application>Microsoft Office PowerPoint</Application>
  <PresentationFormat>Širokoúhlá obrazovka</PresentationFormat>
  <Paragraphs>53</Paragraphs>
  <Slides>13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6" baseType="lpstr">
      <vt:lpstr>Arial</vt:lpstr>
      <vt:lpstr>Georgia</vt:lpstr>
      <vt:lpstr>Oceán 16:9</vt:lpstr>
      <vt:lpstr>Naše společná dovolená</vt:lpstr>
      <vt:lpstr>Kdy na tu dovolenou vyrazíme</vt:lpstr>
      <vt:lpstr>Kde to je</vt:lpstr>
      <vt:lpstr>Kde tam budeme ubytovaní</vt:lpstr>
      <vt:lpstr>Kolik nás tam bude</vt:lpstr>
      <vt:lpstr>Kolik to bude stát</vt:lpstr>
      <vt:lpstr>Do kdy a kde se přihlašovat a závaznost</vt:lpstr>
      <vt:lpstr>Plánované aktivity</vt:lpstr>
      <vt:lpstr>Příklady aktivit</vt:lpstr>
      <vt:lpstr>Okolí</vt:lpstr>
      <vt:lpstr>Pár fotek z minulosti na Immanueli</vt:lpstr>
      <vt:lpstr>Prezentace aplikace PowerPoint</vt:lpstr>
      <vt:lpstr>Kontakt bude dodán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Naše společná dovolená</dc:title>
  <dc:creator>Jan Čančík</dc:creator>
  <cp:lastModifiedBy>Jan Čančík</cp:lastModifiedBy>
  <cp:revision>1</cp:revision>
  <dcterms:created xsi:type="dcterms:W3CDTF">2024-01-14T12:20:01Z</dcterms:created>
  <dcterms:modified xsi:type="dcterms:W3CDTF">2024-02-02T18:55:09Z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