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c0098479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bc0098479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bc0098479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bc0098479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1427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cs" sz="2820">
                <a:solidFill>
                  <a:schemeClr val="lt1"/>
                </a:solidFill>
              </a:rPr>
              <a:t>1. V noci tmavé, hvězda plane, znějí slavné chvály, že Bůh věčný, nekonečný, stal se člověkem.</a:t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cs" sz="2820">
                <a:solidFill>
                  <a:schemeClr val="lt1"/>
                </a:solidFill>
              </a:rPr>
              <a:t> R: Všichni se radují, andělé prozpěvují. Radujte se s námi, radujte se s námi. </a:t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820">
              <a:solidFill>
                <a:schemeClr val="lt1"/>
              </a:solidFill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6632700" y="420375"/>
            <a:ext cx="1299300" cy="129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423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820">
                <a:solidFill>
                  <a:schemeClr val="lt1"/>
                </a:solidFill>
              </a:rPr>
              <a:t>2. V noci tmavé, hvězda plane, znějí slavné chvály. Poznal bídu svého lidu Ježíš, Kristus Pán! </a:t>
            </a:r>
            <a:endParaRPr sz="282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cs" sz="2820">
                <a:solidFill>
                  <a:schemeClr val="lt1"/>
                </a:solidFill>
              </a:rPr>
              <a:t> R: Všichni se radují, andělé prozpěvují. Radujte se s námi, radujte se s námi. </a:t>
            </a:r>
            <a:endParaRPr sz="282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436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cs" sz="2820">
                <a:solidFill>
                  <a:schemeClr val="lt1"/>
                </a:solidFill>
              </a:rPr>
              <a:t>3. V noci tmavé, hvězda plane, znějí slavné chvály. Slyšte větu, jež zní světu: Narodil se vám!</a:t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820">
                <a:solidFill>
                  <a:schemeClr val="lt1"/>
                </a:solidFill>
              </a:rPr>
              <a:t>R: Všichni se radují, andělé prozpěvují. Radujte se s námi, radujte se s námi. </a:t>
            </a:r>
            <a:endParaRPr sz="282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