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7310F0-837E-4A07-B1B5-50998AA285D0}" v="1" dt="2024-01-29T21:10:55.6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52" autoAdjust="0"/>
    <p:restoredTop sz="94660"/>
  </p:normalViewPr>
  <p:slideViewPr>
    <p:cSldViewPr snapToGrid="0">
      <p:cViewPr varScale="1">
        <p:scale>
          <a:sx n="59" d="100"/>
          <a:sy n="59" d="100"/>
        </p:scale>
        <p:origin x="8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Uhřík" userId="047fe96eb9592421" providerId="LiveId" clId="{847310F0-837E-4A07-B1B5-50998AA285D0}"/>
    <pc:docChg chg="custSel addSld delSld modSld">
      <pc:chgData name="Petr Uhřík" userId="047fe96eb9592421" providerId="LiveId" clId="{847310F0-837E-4A07-B1B5-50998AA285D0}" dt="2024-01-29T21:13:34.835" v="403" actId="12"/>
      <pc:docMkLst>
        <pc:docMk/>
      </pc:docMkLst>
      <pc:sldChg chg="addSp modSp mod setBg">
        <pc:chgData name="Petr Uhřík" userId="047fe96eb9592421" providerId="LiveId" clId="{847310F0-837E-4A07-B1B5-50998AA285D0}" dt="2024-01-29T21:05:55.065" v="286" actId="26606"/>
        <pc:sldMkLst>
          <pc:docMk/>
          <pc:sldMk cId="1783280078" sldId="256"/>
        </pc:sldMkLst>
        <pc:spChg chg="mod">
          <ac:chgData name="Petr Uhřík" userId="047fe96eb9592421" providerId="LiveId" clId="{847310F0-837E-4A07-B1B5-50998AA285D0}" dt="2024-01-29T21:05:55.065" v="286" actId="26606"/>
          <ac:spMkLst>
            <pc:docMk/>
            <pc:sldMk cId="1783280078" sldId="256"/>
            <ac:spMk id="2" creationId="{241589B5-2A09-9965-A060-A0861EA9AF36}"/>
          </ac:spMkLst>
        </pc:spChg>
        <pc:spChg chg="mod">
          <ac:chgData name="Petr Uhřík" userId="047fe96eb9592421" providerId="LiveId" clId="{847310F0-837E-4A07-B1B5-50998AA285D0}" dt="2024-01-29T21:05:55.065" v="286" actId="26606"/>
          <ac:spMkLst>
            <pc:docMk/>
            <pc:sldMk cId="1783280078" sldId="256"/>
            <ac:spMk id="3" creationId="{A78A9AB5-A68F-1D91-BD4D-E93BACA3DABA}"/>
          </ac:spMkLst>
        </pc:spChg>
        <pc:spChg chg="add">
          <ac:chgData name="Petr Uhřík" userId="047fe96eb9592421" providerId="LiveId" clId="{847310F0-837E-4A07-B1B5-50998AA285D0}" dt="2024-01-29T21:05:55.065" v="286" actId="26606"/>
          <ac:spMkLst>
            <pc:docMk/>
            <pc:sldMk cId="1783280078" sldId="256"/>
            <ac:spMk id="8" creationId="{787F4F1C-8D3D-4EC1-B72D-A0470A5A08B8}"/>
          </ac:spMkLst>
        </pc:spChg>
        <pc:grpChg chg="add">
          <ac:chgData name="Petr Uhřík" userId="047fe96eb9592421" providerId="LiveId" clId="{847310F0-837E-4A07-B1B5-50998AA285D0}" dt="2024-01-29T21:05:55.065" v="286" actId="26606"/>
          <ac:grpSpMkLst>
            <pc:docMk/>
            <pc:sldMk cId="1783280078" sldId="256"/>
            <ac:grpSpMk id="10" creationId="{D1E3DD61-64DB-46AD-B249-E273CD86B051}"/>
          </ac:grpSpMkLst>
        </pc:grpChg>
      </pc:sldChg>
      <pc:sldChg chg="modSp mod">
        <pc:chgData name="Petr Uhřík" userId="047fe96eb9592421" providerId="LiveId" clId="{847310F0-837E-4A07-B1B5-50998AA285D0}" dt="2024-01-29T21:06:07.256" v="291" actId="20577"/>
        <pc:sldMkLst>
          <pc:docMk/>
          <pc:sldMk cId="3324421418" sldId="258"/>
        </pc:sldMkLst>
        <pc:spChg chg="mod">
          <ac:chgData name="Petr Uhřík" userId="047fe96eb9592421" providerId="LiveId" clId="{847310F0-837E-4A07-B1B5-50998AA285D0}" dt="2024-01-29T21:06:07.256" v="291" actId="20577"/>
          <ac:spMkLst>
            <pc:docMk/>
            <pc:sldMk cId="3324421418" sldId="258"/>
            <ac:spMk id="3" creationId="{83B26255-B43C-AB74-FBFD-B0C47CB3AA57}"/>
          </ac:spMkLst>
        </pc:spChg>
      </pc:sldChg>
      <pc:sldChg chg="addSp delSp modSp mod setBg setClrOvrMap">
        <pc:chgData name="Petr Uhřík" userId="047fe96eb9592421" providerId="LiveId" clId="{847310F0-837E-4A07-B1B5-50998AA285D0}" dt="2024-01-29T21:08:58.966" v="319" actId="20577"/>
        <pc:sldMkLst>
          <pc:docMk/>
          <pc:sldMk cId="3392064881" sldId="259"/>
        </pc:sldMkLst>
        <pc:spChg chg="mod">
          <ac:chgData name="Petr Uhřík" userId="047fe96eb9592421" providerId="LiveId" clId="{847310F0-837E-4A07-B1B5-50998AA285D0}" dt="2024-01-29T21:08:58.966" v="319" actId="20577"/>
          <ac:spMkLst>
            <pc:docMk/>
            <pc:sldMk cId="3392064881" sldId="259"/>
            <ac:spMk id="2" creationId="{7F709CF8-9E51-FFE9-72E5-8CE7F227B2A7}"/>
          </ac:spMkLst>
        </pc:spChg>
        <pc:spChg chg="del mod">
          <ac:chgData name="Petr Uhřík" userId="047fe96eb9592421" providerId="LiveId" clId="{847310F0-837E-4A07-B1B5-50998AA285D0}" dt="2024-01-29T21:06:21.520" v="292" actId="26606"/>
          <ac:spMkLst>
            <pc:docMk/>
            <pc:sldMk cId="3392064881" sldId="259"/>
            <ac:spMk id="3" creationId="{DD4C0192-9E57-C07B-A73E-99D1FFD114CD}"/>
          </ac:spMkLst>
        </pc:spChg>
        <pc:spChg chg="add">
          <ac:chgData name="Petr Uhřík" userId="047fe96eb9592421" providerId="LiveId" clId="{847310F0-837E-4A07-B1B5-50998AA285D0}" dt="2024-01-29T21:06:21.520" v="292" actId="26606"/>
          <ac:spMkLst>
            <pc:docMk/>
            <pc:sldMk cId="3392064881" sldId="259"/>
            <ac:spMk id="9" creationId="{71B2258F-86CA-4D4D-8270-BC05FCDEBFB3}"/>
          </ac:spMkLst>
        </pc:spChg>
        <pc:picChg chg="add">
          <ac:chgData name="Petr Uhřík" userId="047fe96eb9592421" providerId="LiveId" clId="{847310F0-837E-4A07-B1B5-50998AA285D0}" dt="2024-01-29T21:06:21.520" v="292" actId="26606"/>
          <ac:picMkLst>
            <pc:docMk/>
            <pc:sldMk cId="3392064881" sldId="259"/>
            <ac:picMk id="5" creationId="{B5044AEC-232F-AF83-C9E0-910C2F0E1DF3}"/>
          </ac:picMkLst>
        </pc:picChg>
      </pc:sldChg>
      <pc:sldChg chg="modSp del mod">
        <pc:chgData name="Petr Uhřík" userId="047fe96eb9592421" providerId="LiveId" clId="{847310F0-837E-4A07-B1B5-50998AA285D0}" dt="2024-01-29T21:10:39.026" v="320" actId="47"/>
        <pc:sldMkLst>
          <pc:docMk/>
          <pc:sldMk cId="4059707481" sldId="260"/>
        </pc:sldMkLst>
        <pc:spChg chg="mod">
          <ac:chgData name="Petr Uhřík" userId="047fe96eb9592421" providerId="LiveId" clId="{847310F0-837E-4A07-B1B5-50998AA285D0}" dt="2024-01-29T16:06:12.750" v="3" actId="207"/>
          <ac:spMkLst>
            <pc:docMk/>
            <pc:sldMk cId="4059707481" sldId="260"/>
            <ac:spMk id="3" creationId="{F10C6951-ED4E-4D94-3BB0-9B90CC2D8CC9}"/>
          </ac:spMkLst>
        </pc:spChg>
      </pc:sldChg>
      <pc:sldChg chg="modSp new mod setBg">
        <pc:chgData name="Petr Uhřík" userId="047fe96eb9592421" providerId="LiveId" clId="{847310F0-837E-4A07-B1B5-50998AA285D0}" dt="2024-01-29T21:11:17.430" v="330" actId="207"/>
        <pc:sldMkLst>
          <pc:docMk/>
          <pc:sldMk cId="1912005548" sldId="261"/>
        </pc:sldMkLst>
        <pc:spChg chg="mod">
          <ac:chgData name="Petr Uhřík" userId="047fe96eb9592421" providerId="LiveId" clId="{847310F0-837E-4A07-B1B5-50998AA285D0}" dt="2024-01-29T21:11:05.334" v="326" actId="207"/>
          <ac:spMkLst>
            <pc:docMk/>
            <pc:sldMk cId="1912005548" sldId="261"/>
            <ac:spMk id="2" creationId="{9C3CB354-C5BF-3DFF-DA95-AC4AF96C3D86}"/>
          </ac:spMkLst>
        </pc:spChg>
        <pc:spChg chg="mod">
          <ac:chgData name="Petr Uhřík" userId="047fe96eb9592421" providerId="LiveId" clId="{847310F0-837E-4A07-B1B5-50998AA285D0}" dt="2024-01-29T21:11:17.430" v="330" actId="207"/>
          <ac:spMkLst>
            <pc:docMk/>
            <pc:sldMk cId="1912005548" sldId="261"/>
            <ac:spMk id="3" creationId="{9F923650-FCEC-617B-D576-78D46D10E78C}"/>
          </ac:spMkLst>
        </pc:spChg>
      </pc:sldChg>
      <pc:sldChg chg="modSp new mod">
        <pc:chgData name="Petr Uhřík" userId="047fe96eb9592421" providerId="LiveId" clId="{847310F0-837E-4A07-B1B5-50998AA285D0}" dt="2024-01-29T21:12:11.812" v="367" actId="403"/>
        <pc:sldMkLst>
          <pc:docMk/>
          <pc:sldMk cId="108579629" sldId="262"/>
        </pc:sldMkLst>
        <pc:spChg chg="mod">
          <ac:chgData name="Petr Uhřík" userId="047fe96eb9592421" providerId="LiveId" clId="{847310F0-837E-4A07-B1B5-50998AA285D0}" dt="2024-01-29T21:12:11.812" v="367" actId="403"/>
          <ac:spMkLst>
            <pc:docMk/>
            <pc:sldMk cId="108579629" sldId="262"/>
            <ac:spMk id="3" creationId="{F7EA828C-03D3-B344-59F7-9500DB62717A}"/>
          </ac:spMkLst>
        </pc:spChg>
      </pc:sldChg>
      <pc:sldChg chg="modSp new mod">
        <pc:chgData name="Petr Uhřík" userId="047fe96eb9592421" providerId="LiveId" clId="{847310F0-837E-4A07-B1B5-50998AA285D0}" dt="2024-01-29T21:12:49.142" v="387" actId="20577"/>
        <pc:sldMkLst>
          <pc:docMk/>
          <pc:sldMk cId="1440031345" sldId="263"/>
        </pc:sldMkLst>
        <pc:spChg chg="mod">
          <ac:chgData name="Petr Uhřík" userId="047fe96eb9592421" providerId="LiveId" clId="{847310F0-837E-4A07-B1B5-50998AA285D0}" dt="2024-01-29T16:09:17.515" v="103" actId="20577"/>
          <ac:spMkLst>
            <pc:docMk/>
            <pc:sldMk cId="1440031345" sldId="263"/>
            <ac:spMk id="2" creationId="{5F68C21A-D96A-ADE1-277D-20D0F2F38409}"/>
          </ac:spMkLst>
        </pc:spChg>
        <pc:spChg chg="mod">
          <ac:chgData name="Petr Uhřík" userId="047fe96eb9592421" providerId="LiveId" clId="{847310F0-837E-4A07-B1B5-50998AA285D0}" dt="2024-01-29T21:12:49.142" v="387" actId="20577"/>
          <ac:spMkLst>
            <pc:docMk/>
            <pc:sldMk cId="1440031345" sldId="263"/>
            <ac:spMk id="3" creationId="{242ECF94-B497-DDFF-A2FE-4ECC64A6627B}"/>
          </ac:spMkLst>
        </pc:spChg>
      </pc:sldChg>
      <pc:sldChg chg="modSp new mod">
        <pc:chgData name="Petr Uhřík" userId="047fe96eb9592421" providerId="LiveId" clId="{847310F0-837E-4A07-B1B5-50998AA285D0}" dt="2024-01-29T21:13:34.835" v="403" actId="12"/>
        <pc:sldMkLst>
          <pc:docMk/>
          <pc:sldMk cId="848163730" sldId="264"/>
        </pc:sldMkLst>
        <pc:spChg chg="mod">
          <ac:chgData name="Petr Uhřík" userId="047fe96eb9592421" providerId="LiveId" clId="{847310F0-837E-4A07-B1B5-50998AA285D0}" dt="2024-01-29T16:09:26.825" v="135" actId="20577"/>
          <ac:spMkLst>
            <pc:docMk/>
            <pc:sldMk cId="848163730" sldId="264"/>
            <ac:spMk id="2" creationId="{51E4163A-2D35-5DB8-E08F-8843C6D486D5}"/>
          </ac:spMkLst>
        </pc:spChg>
        <pc:spChg chg="mod">
          <ac:chgData name="Petr Uhřík" userId="047fe96eb9592421" providerId="LiveId" clId="{847310F0-837E-4A07-B1B5-50998AA285D0}" dt="2024-01-29T21:13:34.835" v="403" actId="12"/>
          <ac:spMkLst>
            <pc:docMk/>
            <pc:sldMk cId="848163730" sldId="264"/>
            <ac:spMk id="3" creationId="{558CBEF2-F8EA-0939-3B72-1498D2EE5F9E}"/>
          </ac:spMkLst>
        </pc:spChg>
      </pc:sldChg>
      <pc:sldChg chg="modSp new del mod">
        <pc:chgData name="Petr Uhřík" userId="047fe96eb9592421" providerId="LiveId" clId="{847310F0-837E-4A07-B1B5-50998AA285D0}" dt="2024-01-29T16:56:37.660" v="239" actId="47"/>
        <pc:sldMkLst>
          <pc:docMk/>
          <pc:sldMk cId="972892923" sldId="265"/>
        </pc:sldMkLst>
        <pc:spChg chg="mod">
          <ac:chgData name="Petr Uhřík" userId="047fe96eb9592421" providerId="LiveId" clId="{847310F0-837E-4A07-B1B5-50998AA285D0}" dt="2024-01-29T16:56:02.673" v="222" actId="20577"/>
          <ac:spMkLst>
            <pc:docMk/>
            <pc:sldMk cId="972892923" sldId="265"/>
            <ac:spMk id="2" creationId="{4B837A16-7D7C-DDBC-BA2B-293B77D851EA}"/>
          </ac:spMkLst>
        </pc:spChg>
        <pc:spChg chg="mod">
          <ac:chgData name="Petr Uhřík" userId="047fe96eb9592421" providerId="LiveId" clId="{847310F0-837E-4A07-B1B5-50998AA285D0}" dt="2024-01-29T16:56:30.739" v="238" actId="20577"/>
          <ac:spMkLst>
            <pc:docMk/>
            <pc:sldMk cId="972892923" sldId="265"/>
            <ac:spMk id="3" creationId="{5495EAA8-077D-83C2-756F-3F39E5D504E6}"/>
          </ac:spMkLst>
        </pc:spChg>
      </pc:sldChg>
      <pc:sldChg chg="modSp new mod">
        <pc:chgData name="Petr Uhřík" userId="047fe96eb9592421" providerId="LiveId" clId="{847310F0-837E-4A07-B1B5-50998AA285D0}" dt="2024-01-29T21:08:18.165" v="314" actId="20577"/>
        <pc:sldMkLst>
          <pc:docMk/>
          <pc:sldMk cId="4048055223" sldId="265"/>
        </pc:sldMkLst>
        <pc:spChg chg="mod">
          <ac:chgData name="Petr Uhřík" userId="047fe96eb9592421" providerId="LiveId" clId="{847310F0-837E-4A07-B1B5-50998AA285D0}" dt="2024-01-29T21:08:18.165" v="314" actId="20577"/>
          <ac:spMkLst>
            <pc:docMk/>
            <pc:sldMk cId="4048055223" sldId="265"/>
            <ac:spMk id="2" creationId="{B94EBF90-B741-DCC4-798B-F983571B0486}"/>
          </ac:spMkLst>
        </pc:spChg>
        <pc:spChg chg="mod">
          <ac:chgData name="Petr Uhřík" userId="047fe96eb9592421" providerId="LiveId" clId="{847310F0-837E-4A07-B1B5-50998AA285D0}" dt="2024-01-29T21:08:06.890" v="304" actId="403"/>
          <ac:spMkLst>
            <pc:docMk/>
            <pc:sldMk cId="4048055223" sldId="265"/>
            <ac:spMk id="3" creationId="{3692500D-5543-F231-53AD-4D90B08111B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8891B1-27EF-8406-E1A6-C83DF47F8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2FF598-6AF5-EFEC-E96C-259DE7BF4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56F0E4-2E49-E0F0-88A8-E5B90857A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DD84-6D4A-4FE3-B336-12768E0A1875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D6D672-1EC0-D463-998B-019377D45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F1E3F4-7892-25B5-E84D-011CF8C04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6B9E-43E1-4105-8C23-A69CB377C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67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F17EFD-6AFC-E83A-1E19-B830D2A96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E6BFE30-2695-D1E7-2200-5B13A75BD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ED5F68-90B8-2FCB-0608-F9B817A62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DD84-6D4A-4FE3-B336-12768E0A1875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FE9E63-1916-8B7E-1A1D-7B119632D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C57E64-0B82-4DC4-BA2B-639FC35D9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6B9E-43E1-4105-8C23-A69CB377C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507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B81C3DA-DD7E-EFCF-1580-AAA71C60C3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DE37C32-ECDC-D318-0311-656372092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DAB06F-05B4-C6C9-F1B8-65B1EC24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DD84-6D4A-4FE3-B336-12768E0A1875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854639-6EED-9F2B-7A10-2D49964C5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58FAE9-7B75-24E7-9E0B-755C2908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6B9E-43E1-4105-8C23-A69CB377C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2410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526FF6-C74A-8F1B-7A97-5E002559D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4BC29D-0A31-6A02-7288-FDD6D0C09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C88B37-AF94-2A2F-AC47-7044D637C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DD84-6D4A-4FE3-B336-12768E0A1875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09D3DC-C971-52F8-23AE-198B30355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49E768-B6D9-8750-5F8F-CBDBC0F5F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6B9E-43E1-4105-8C23-A69CB377C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483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3BF6B4-7F3D-6EBF-9C6A-CEF56C39A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BAE59E9-45D6-B702-234B-A6A28E6C0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4EEB1E-2648-5715-3353-B404834EA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DD84-6D4A-4FE3-B336-12768E0A1875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A955E1-3716-470D-712E-E9198EED6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42E9FF-40C8-428F-4E6F-D18D5039B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6B9E-43E1-4105-8C23-A69CB377C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067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232A17-A3FE-0631-823C-B642DDBAD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931A13-9743-E27C-4C2E-516F330FF7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59DEFBB-05F2-2936-942B-51543B0CC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0F93629-92CA-D983-F5BF-7AC6006C0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DD84-6D4A-4FE3-B336-12768E0A1875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4B7E86D-8E1F-E13C-CB6B-0C0BD5EEA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CE74CB-803A-D108-3F00-31D754662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6B9E-43E1-4105-8C23-A69CB377C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54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4ACA5C-95FA-CF09-5AAB-D8E87883C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51D0F74-A389-D9F3-9483-E069F738A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AA14208-F403-31C8-9C2D-13E859BC2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F951BF6-09C9-D189-3562-56960F864A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9CC9B7B-A91E-D044-E9F5-F40CD49AB4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97F3C94-897A-246C-BE40-41D37B573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DD84-6D4A-4FE3-B336-12768E0A1875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183691D-55C6-70E2-136F-C88AFF8A9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510126B-C9B6-883E-7E7C-3B23CFA37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6B9E-43E1-4105-8C23-A69CB377C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36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655E69-E65E-8667-AEF2-812BC0540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721A23B-2D8B-ED1D-D917-0936501C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DD84-6D4A-4FE3-B336-12768E0A1875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4FC4DF5-B9E4-728B-4A37-0C8D352D5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7B40340-5F65-AF27-EB3D-6D260FEBD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6B9E-43E1-4105-8C23-A69CB377C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201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DD2466E-EA1C-2E89-F8B4-3EAF66E60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DD84-6D4A-4FE3-B336-12768E0A1875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03A9CB4-0992-6F64-A078-D33B8AA49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4FC84D5-FD85-9799-2D34-5168BB61F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6B9E-43E1-4105-8C23-A69CB377C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0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A44F35-C35D-BDFA-BA0F-6051F867F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E4810A-4D55-E403-97D0-7A851E940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140110D-3174-003A-1695-4C54D3A57C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0219268-035C-CA6B-7A41-4377852C3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DD84-6D4A-4FE3-B336-12768E0A1875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B606309-9BA8-CE3A-D8D7-3F99F86F9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C9A9F1-A4AE-7A95-3A1B-6EDF280A6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6B9E-43E1-4105-8C23-A69CB377C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05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0E90EF-37AE-6576-BFFA-E9B98FD06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11AF0DE-A331-5812-B708-6269A720A0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24853AC-97DE-2ABE-7254-E52081BAB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ED891A-C559-5EEB-8A8A-D71A7B2BA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9DD84-6D4A-4FE3-B336-12768E0A1875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C3B51F-ABEC-FC4B-B48F-CB40E545B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BEB3847-A89E-55E7-1908-0CAB2D81D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6B9E-43E1-4105-8C23-A69CB377C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01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1F705A0-39C4-216D-D480-2C05C857C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DB2A051-92BA-134F-EC64-2F78CB109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D0C460-E557-2A9F-D9AC-C2A7DC5B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9DD84-6D4A-4FE3-B336-12768E0A1875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D33620-118C-D2C7-E94D-F43DFC9E14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C8F3D8-09F6-B541-47E7-7BA5E1625A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96B9E-43E1-4105-8C23-A69CB377C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338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241589B5-2A09-9965-A060-A0861EA9A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20676"/>
            <a:ext cx="7021513" cy="2308324"/>
          </a:xfrm>
        </p:spPr>
        <p:txBody>
          <a:bodyPr>
            <a:normAutofit/>
          </a:bodyPr>
          <a:lstStyle/>
          <a:p>
            <a:pPr algn="l"/>
            <a:r>
              <a:rPr lang="cs-CZ" sz="7200">
                <a:solidFill>
                  <a:schemeClr val="bg1"/>
                </a:solidFill>
              </a:rPr>
              <a:t>Křesťanovo bojování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78A9AB5-A68F-1D91-BD4D-E93BACA3DA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3809999"/>
            <a:ext cx="7025753" cy="1012778"/>
          </a:xfrm>
        </p:spPr>
        <p:txBody>
          <a:bodyPr>
            <a:normAutofit/>
          </a:bodyPr>
          <a:lstStyle/>
          <a:p>
            <a:pPr algn="l"/>
            <a:r>
              <a:rPr lang="cs-CZ">
                <a:solidFill>
                  <a:schemeClr val="bg1"/>
                </a:solidFill>
              </a:rPr>
              <a:t>Biblický úvod Žd 12:1-13</a:t>
            </a:r>
          </a:p>
        </p:txBody>
      </p:sp>
    </p:spTree>
    <p:extLst>
      <p:ext uri="{BB962C8B-B14F-4D97-AF65-F5344CB8AC3E}">
        <p14:creationId xmlns:p14="http://schemas.microsoft.com/office/powerpoint/2010/main" val="1783280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B1CFA2-E24E-D44B-F441-EA16D68C0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5C613C-F655-11B1-1E49-1B06F4635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cs-CZ" b="1" i="0" dirty="0">
                <a:solidFill>
                  <a:schemeClr val="bg1"/>
                </a:solidFill>
                <a:effectLst/>
                <a:latin typeface="system-ui"/>
              </a:rPr>
              <a:t>12 </a:t>
            </a:r>
            <a:r>
              <a:rPr lang="cs-CZ" b="0" i="0" dirty="0">
                <a:solidFill>
                  <a:schemeClr val="bg1"/>
                </a:solidFill>
                <a:effectLst/>
                <a:latin typeface="system-ui"/>
              </a:rPr>
              <a:t>Když jsme tedy obklopeni takovým zástupem svědků, odhoďme i my každou přítěž i hřích, který nás tak snadno svazuje, a vytrvale pokračujme v běhu, ležícím před námi. </a:t>
            </a:r>
            <a:r>
              <a:rPr lang="cs-CZ" b="1" i="0" baseline="30000" dirty="0">
                <a:solidFill>
                  <a:schemeClr val="bg1"/>
                </a:solidFill>
                <a:effectLst/>
                <a:latin typeface="system-ui"/>
              </a:rPr>
              <a:t>2 </a:t>
            </a:r>
            <a:r>
              <a:rPr lang="cs-CZ" b="0" i="0" dirty="0">
                <a:solidFill>
                  <a:schemeClr val="bg1"/>
                </a:solidFill>
                <a:effectLst/>
                <a:latin typeface="system-ui"/>
              </a:rPr>
              <a:t>Nespouštějme oči z Ježíše, původce a završitele naší víry, který pro radost, ležící před ním, nedbal na hanbu, podstoupil kříž a usedl po pravici Božího trůnu. </a:t>
            </a:r>
            <a:r>
              <a:rPr lang="cs-CZ" b="1" i="0" baseline="30000" dirty="0">
                <a:solidFill>
                  <a:schemeClr val="bg1"/>
                </a:solidFill>
                <a:effectLst/>
                <a:latin typeface="system-ui"/>
              </a:rPr>
              <a:t>3 </a:t>
            </a:r>
            <a:r>
              <a:rPr lang="cs-CZ" b="0" i="0" dirty="0">
                <a:solidFill>
                  <a:schemeClr val="bg1"/>
                </a:solidFill>
                <a:effectLst/>
                <a:latin typeface="system-ui"/>
              </a:rPr>
              <a:t>Uvědomte si, jaké nepřátelství hříšníků vůči sobě vydržel, abyste neochabli a neklesali na duchu.</a:t>
            </a:r>
          </a:p>
          <a:p>
            <a:pPr marL="0" indent="0" algn="l">
              <a:buNone/>
            </a:pPr>
            <a:r>
              <a:rPr lang="cs-CZ" b="1" i="0" baseline="30000" dirty="0">
                <a:solidFill>
                  <a:schemeClr val="bg1"/>
                </a:solidFill>
                <a:effectLst/>
                <a:latin typeface="system-ui"/>
              </a:rPr>
              <a:t>4 </a:t>
            </a:r>
            <a:r>
              <a:rPr lang="cs-CZ" b="0" i="0" dirty="0">
                <a:solidFill>
                  <a:schemeClr val="bg1"/>
                </a:solidFill>
                <a:effectLst/>
                <a:latin typeface="system-ui"/>
              </a:rPr>
              <a:t>Ještě jste se v souboji s hříchem nevzepřeli až do krve. </a:t>
            </a:r>
            <a:r>
              <a:rPr lang="cs-CZ" b="1" i="0" baseline="30000" dirty="0">
                <a:solidFill>
                  <a:schemeClr val="bg1"/>
                </a:solidFill>
                <a:effectLst/>
                <a:latin typeface="system-ui"/>
              </a:rPr>
              <a:t>5 </a:t>
            </a:r>
            <a:r>
              <a:rPr lang="cs-CZ" b="0" i="0" dirty="0">
                <a:solidFill>
                  <a:schemeClr val="bg1"/>
                </a:solidFill>
                <a:effectLst/>
                <a:latin typeface="system-ui"/>
              </a:rPr>
              <a:t>Copak jste zapomněli na povzbuzení, kterým vás oslovuje jako své syny?</a:t>
            </a:r>
          </a:p>
          <a:p>
            <a:pPr marL="0" indent="0" algn="l">
              <a:buNone/>
            </a:pPr>
            <a:r>
              <a:rPr lang="cs-CZ" b="0" i="0" dirty="0">
                <a:solidFill>
                  <a:schemeClr val="bg1"/>
                </a:solidFill>
                <a:effectLst/>
                <a:latin typeface="system-ui"/>
              </a:rPr>
              <a:t>„Hospodinovo poučení, synu, neodmítej,</a:t>
            </a:r>
            <a:br>
              <a:rPr lang="cs-CZ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cs-CZ" b="0" i="0" dirty="0">
                <a:solidFill>
                  <a:schemeClr val="bg1"/>
                </a:solidFill>
                <a:effectLst/>
                <a:latin typeface="system-ui"/>
              </a:rPr>
              <a:t>když tě napravuje, nezoufej.</a:t>
            </a:r>
            <a:br>
              <a:rPr lang="cs-CZ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cs-CZ" b="1" i="0" baseline="30000" dirty="0">
                <a:solidFill>
                  <a:schemeClr val="bg1"/>
                </a:solidFill>
                <a:effectLst/>
                <a:latin typeface="system-ui"/>
              </a:rPr>
              <a:t>6 </a:t>
            </a:r>
            <a:r>
              <a:rPr lang="cs-CZ" b="0" i="0" dirty="0">
                <a:solidFill>
                  <a:schemeClr val="bg1"/>
                </a:solidFill>
                <a:effectLst/>
                <a:latin typeface="system-ui"/>
              </a:rPr>
              <a:t>Vždyť koho miluje Hospodin, toho vychovává</a:t>
            </a:r>
            <a:br>
              <a:rPr lang="cs-CZ" b="0" i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cs-CZ" b="0" i="0" dirty="0">
                <a:solidFill>
                  <a:schemeClr val="bg1"/>
                </a:solidFill>
                <a:effectLst/>
                <a:latin typeface="system-ui"/>
              </a:rPr>
              <a:t>a trestá každého, koho přijímá za syna.“ 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204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C7A71D-E2FB-70F2-BC73-E493D3259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B26255-B43C-AB74-FBFD-B0C47CB3A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cs-CZ" b="1" i="0" baseline="30000" dirty="0">
                <a:solidFill>
                  <a:schemeClr val="bg1"/>
                </a:solidFill>
                <a:effectLst/>
                <a:latin typeface="system-ui"/>
              </a:rPr>
              <a:t>7 </a:t>
            </a:r>
            <a:r>
              <a:rPr lang="cs-CZ" b="0" i="0" dirty="0">
                <a:solidFill>
                  <a:schemeClr val="bg1"/>
                </a:solidFill>
                <a:effectLst/>
                <a:latin typeface="system-ui"/>
              </a:rPr>
              <a:t>Když podstupujete zkoušky, je to pro vaši výchovu; Bůh se k vám chová jako k vlastním dětem. Je snad dítě, které otec netrestá? </a:t>
            </a:r>
            <a:r>
              <a:rPr lang="cs-CZ" b="1" i="0" baseline="30000" dirty="0">
                <a:solidFill>
                  <a:schemeClr val="bg1"/>
                </a:solidFill>
                <a:effectLst/>
                <a:latin typeface="system-ui"/>
              </a:rPr>
              <a:t>8 </a:t>
            </a:r>
            <a:r>
              <a:rPr lang="cs-CZ" b="0" i="0" dirty="0">
                <a:solidFill>
                  <a:schemeClr val="bg1"/>
                </a:solidFill>
                <a:effectLst/>
                <a:latin typeface="system-ui"/>
              </a:rPr>
              <a:t>Výchovou procházejí všichni; bez ní byste tedy nebyli jeho děti, leda nevlastní. </a:t>
            </a:r>
            <a:r>
              <a:rPr lang="cs-CZ" b="1" i="0" baseline="30000" dirty="0">
                <a:solidFill>
                  <a:schemeClr val="bg1"/>
                </a:solidFill>
                <a:effectLst/>
                <a:latin typeface="system-ui"/>
              </a:rPr>
              <a:t>9 </a:t>
            </a:r>
            <a:r>
              <a:rPr lang="cs-CZ" b="0" i="0" dirty="0">
                <a:solidFill>
                  <a:schemeClr val="bg1"/>
                </a:solidFill>
                <a:effectLst/>
                <a:latin typeface="system-ui"/>
              </a:rPr>
              <a:t>Když jsme si vážili svých tělesných otců, kteří nás vychovávali, neměli bychom se tím spíše poddat Otci duchů a získat život? </a:t>
            </a:r>
            <a:r>
              <a:rPr lang="cs-CZ" b="1" i="0" baseline="30000" dirty="0">
                <a:solidFill>
                  <a:schemeClr val="bg1"/>
                </a:solidFill>
                <a:effectLst/>
                <a:latin typeface="system-ui"/>
              </a:rPr>
              <a:t>10 </a:t>
            </a:r>
            <a:r>
              <a:rPr lang="cs-CZ" b="0" i="0" dirty="0">
                <a:solidFill>
                  <a:schemeClr val="bg1"/>
                </a:solidFill>
                <a:effectLst/>
                <a:latin typeface="system-ui"/>
              </a:rPr>
              <a:t>Oni nás vychovávali krátce a podle svého uvážení, on ale pro náš vlastní prospěch, abychom došli podílu na jeho svatosti. </a:t>
            </a:r>
            <a:r>
              <a:rPr lang="cs-CZ" b="1" i="0" baseline="30000" dirty="0">
                <a:solidFill>
                  <a:schemeClr val="bg1"/>
                </a:solidFill>
                <a:effectLst/>
                <a:latin typeface="system-ui"/>
              </a:rPr>
              <a:t>11 </a:t>
            </a:r>
            <a:r>
              <a:rPr lang="cs-CZ" b="0" i="0" dirty="0">
                <a:solidFill>
                  <a:schemeClr val="bg1"/>
                </a:solidFill>
                <a:effectLst/>
                <a:latin typeface="system-ui"/>
              </a:rPr>
              <a:t>Výchova se v dané chvíli nikdy nezdá příjemná, ale krušná, později však těm, kdo jí prošli, přináší ovoce spravedlnosti a pokoje.</a:t>
            </a:r>
          </a:p>
          <a:p>
            <a:pPr marL="0" indent="0" algn="l">
              <a:buNone/>
            </a:pPr>
            <a:r>
              <a:rPr lang="cs-CZ" b="1" i="0" baseline="30000" dirty="0">
                <a:solidFill>
                  <a:schemeClr val="bg1"/>
                </a:solidFill>
                <a:effectLst/>
                <a:latin typeface="system-ui"/>
              </a:rPr>
              <a:t>12 </a:t>
            </a:r>
            <a:r>
              <a:rPr lang="cs-CZ" b="0" i="0" dirty="0">
                <a:solidFill>
                  <a:schemeClr val="bg1"/>
                </a:solidFill>
                <a:effectLst/>
                <a:latin typeface="system-ui"/>
              </a:rPr>
              <a:t>Proto „dodejte síly ochabujícím rukám i podlomeným kolenům“ </a:t>
            </a:r>
            <a:r>
              <a:rPr lang="cs-CZ" b="1" i="0" baseline="30000" dirty="0">
                <a:solidFill>
                  <a:schemeClr val="bg1"/>
                </a:solidFill>
                <a:effectLst/>
                <a:latin typeface="system-ui"/>
              </a:rPr>
              <a:t>13 </a:t>
            </a:r>
            <a:r>
              <a:rPr lang="cs-CZ" b="0" i="0" dirty="0">
                <a:solidFill>
                  <a:schemeClr val="bg1"/>
                </a:solidFill>
                <a:effectLst/>
                <a:latin typeface="system-ui"/>
              </a:rPr>
              <a:t>a „zaveďte své kroky na přímé cesty,“ aby to, co kulhá, zcela neochrnulo, ale raději bylo uzdraveno.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421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4EBF90-B741-DCC4-798B-F983571B0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Židům 3:13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92500D-5543-F231-53AD-4D90B0811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Raději se navzájem denně povzbuzujte, dokud ještě platí ono „Dnes“, aby se někdo z vás nedal oklamat hříchem a zatvrdit.”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4048055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etailní záběr pásku pro bojová umění">
            <a:extLst>
              <a:ext uri="{FF2B5EF4-FFF2-40B4-BE49-F238E27FC236}">
                <a16:creationId xmlns:a16="http://schemas.microsoft.com/office/drawing/2014/main" id="{B5044AEC-232F-AF83-C9E0-910C2F0E1D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1631" b="410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F709CF8-9E51-FFE9-72E5-8CE7F227B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 err="1">
                <a:solidFill>
                  <a:srgbClr val="FFFFFF"/>
                </a:solidFill>
              </a:rPr>
              <a:t>Stojí</a:t>
            </a:r>
            <a:r>
              <a:rPr lang="en-US" sz="6000" dirty="0">
                <a:solidFill>
                  <a:srgbClr val="FFFFFF"/>
                </a:solidFill>
              </a:rPr>
              <a:t> </a:t>
            </a:r>
            <a:r>
              <a:rPr lang="cs-CZ" sz="6000" dirty="0">
                <a:solidFill>
                  <a:srgbClr val="FFFFFF"/>
                </a:solidFill>
              </a:rPr>
              <a:t>mně</a:t>
            </a:r>
            <a:r>
              <a:rPr lang="en-US" sz="6000" dirty="0">
                <a:solidFill>
                  <a:srgbClr val="FFFFFF"/>
                </a:solidFill>
              </a:rPr>
              <a:t> za to </a:t>
            </a:r>
            <a:r>
              <a:rPr lang="en-US" sz="6000" dirty="0" err="1">
                <a:solidFill>
                  <a:srgbClr val="FFFFFF"/>
                </a:solidFill>
              </a:rPr>
              <a:t>vést</a:t>
            </a:r>
            <a:r>
              <a:rPr lang="en-US" sz="6000" dirty="0">
                <a:solidFill>
                  <a:srgbClr val="FFFFFF"/>
                </a:solidFill>
              </a:rPr>
              <a:t> ten </a:t>
            </a:r>
            <a:r>
              <a:rPr lang="en-US" sz="6000" dirty="0" err="1">
                <a:solidFill>
                  <a:srgbClr val="FFFFFF"/>
                </a:solidFill>
              </a:rPr>
              <a:t>boj</a:t>
            </a:r>
            <a:r>
              <a:rPr lang="en-US" sz="6000" dirty="0">
                <a:solidFill>
                  <a:srgbClr val="FFFFFF"/>
                </a:solidFill>
              </a:rPr>
              <a:t>?</a:t>
            </a:r>
            <a:br>
              <a:rPr lang="en-US" sz="6000" dirty="0">
                <a:solidFill>
                  <a:srgbClr val="FFFFFF"/>
                </a:solidFill>
              </a:rPr>
            </a:br>
            <a:endParaRPr lang="en-US" sz="6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0648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3CB354-C5BF-3DFF-DA95-AC4AF96C3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Je Ježíš opravdu lepší?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923650-FCEC-617B-D576-78D46D10E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0" i="0" dirty="0">
                <a:solidFill>
                  <a:schemeClr val="bg1"/>
                </a:solidFill>
                <a:effectLst/>
                <a:latin typeface="system-ui"/>
              </a:rPr>
              <a:t>Nebeské království je, jako když člověk najde poklad ukrytý v poli. Znovu ho ukryje a pak jde, </a:t>
            </a:r>
            <a:r>
              <a:rPr lang="cs-CZ" b="1" i="0" dirty="0">
                <a:solidFill>
                  <a:schemeClr val="accent4"/>
                </a:solidFill>
                <a:effectLst/>
                <a:latin typeface="system-ui"/>
              </a:rPr>
              <a:t>s radostí </a:t>
            </a:r>
            <a:r>
              <a:rPr lang="cs-CZ" b="0" i="0" dirty="0">
                <a:solidFill>
                  <a:schemeClr val="bg1"/>
                </a:solidFill>
                <a:effectLst/>
                <a:latin typeface="system-ui"/>
              </a:rPr>
              <a:t>prodá všechno, co má, a koupí to pole.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  <a:latin typeface="system-ui"/>
              </a:rPr>
              <a:t>							</a:t>
            </a:r>
            <a:r>
              <a:rPr lang="cs-CZ" b="1" dirty="0">
                <a:solidFill>
                  <a:schemeClr val="accent4"/>
                </a:solidFill>
                <a:latin typeface="system-ui"/>
              </a:rPr>
              <a:t>Matouš 13:44</a:t>
            </a:r>
            <a:endParaRPr lang="cs-CZ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005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448154-84F8-B834-287B-48B13E4B4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EA828C-03D3-B344-59F7-9500DB627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„Kdyby víra na své cestě ztratila svou sestru pochybnost, přestala by být hledáním a tázáním, mohla by poklesnout na bezduchou náboženskou praxi, ritualismus a ideologii“</a:t>
            </a:r>
          </a:p>
          <a:p>
            <a:pPr marL="0" indent="0">
              <a:buNone/>
            </a:pPr>
            <a:r>
              <a:rPr lang="cs-CZ" sz="3600" dirty="0">
                <a:solidFill>
                  <a:srgbClr val="000000"/>
                </a:solidFill>
                <a:latin typeface="Arial" panose="020B0604020202020204" pitchFamily="34" charset="0"/>
              </a:rPr>
              <a:t>							Tomáš Halík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08579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68C21A-D96A-ADE1-277D-20D0F2F38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Boží výchova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2ECF94-B497-DDFF-A2FE-4ECC64A66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0" i="0" dirty="0">
                <a:effectLst/>
                <a:latin typeface="system-ui"/>
              </a:rPr>
              <a:t>Výchova se v dané chvíli nikdy nezdá příjemná, ale krušná, později však těm, kdo jí prošli, přináší ovoce spravedlnosti a pokoje.</a:t>
            </a:r>
          </a:p>
          <a:p>
            <a:pPr marL="0" indent="0">
              <a:buNone/>
            </a:pPr>
            <a:endParaRPr lang="cs-CZ" dirty="0">
              <a:latin typeface="system-ui"/>
            </a:endParaRPr>
          </a:p>
          <a:p>
            <a:pPr marL="0" indent="0">
              <a:buNone/>
            </a:pPr>
            <a:r>
              <a:rPr lang="cs-CZ" dirty="0">
                <a:latin typeface="system-ui"/>
              </a:rPr>
              <a:t>							Židům 12:11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031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E4163A-2D35-5DB8-E08F-8843C6D48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do diskuze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8CBEF2-F8EA-0939-3B72-1498D2EE5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>
              <a:spcBef>
                <a:spcPts val="0"/>
              </a:spcBef>
            </a:pPr>
            <a:r>
              <a:rPr lang="cs-CZ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Kde se v současné době odehrává ten zápas o víru? Co jsou otázky a výzvy, které lidé mají?</a:t>
            </a:r>
          </a:p>
          <a:p>
            <a:pPr fontAlgn="base">
              <a:spcBef>
                <a:spcPts val="0"/>
              </a:spcBef>
            </a:pPr>
            <a:endParaRPr lang="cs-CZ" sz="36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fontAlgn="base">
              <a:spcBef>
                <a:spcPts val="0"/>
              </a:spcBef>
            </a:pPr>
            <a:r>
              <a:rPr lang="cs-CZ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Proč ti stojí za to následovat Ježíše?</a:t>
            </a:r>
          </a:p>
          <a:p>
            <a:pPr fontAlgn="base">
              <a:spcBef>
                <a:spcPts val="0"/>
              </a:spcBef>
            </a:pPr>
            <a:endParaRPr lang="cs-CZ" sz="36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fontAlgn="base">
              <a:spcBef>
                <a:spcPts val="0"/>
              </a:spcBef>
            </a:pPr>
            <a:r>
              <a:rPr lang="cs-CZ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 tě to stojí? Čeho ses musel vědomě vzdát?</a:t>
            </a:r>
          </a:p>
          <a:p>
            <a:pPr fontAlgn="base">
              <a:spcBef>
                <a:spcPts val="0"/>
              </a:spcBef>
            </a:pPr>
            <a:endParaRPr lang="cs-CZ" sz="36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fontAlgn="base">
              <a:spcBef>
                <a:spcPts val="0"/>
              </a:spcBef>
            </a:pPr>
            <a:r>
              <a:rPr lang="cs-CZ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 pomáháš lidem v církvi procházet dekonstrukcí víry a hledat radost a pokoj v Kristu?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81637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524</Words>
  <Application>Microsoft Office PowerPoint</Application>
  <PresentationFormat>Širokoúhlá obrazovka</PresentationFormat>
  <Paragraphs>27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Roboto</vt:lpstr>
      <vt:lpstr>system-ui</vt:lpstr>
      <vt:lpstr>Motiv Office</vt:lpstr>
      <vt:lpstr>Křesťanovo bojování</vt:lpstr>
      <vt:lpstr>Prezentace aplikace PowerPoint</vt:lpstr>
      <vt:lpstr>Prezentace aplikace PowerPoint</vt:lpstr>
      <vt:lpstr>Židům 3:13</vt:lpstr>
      <vt:lpstr>Stojí mně za to vést ten boj? </vt:lpstr>
      <vt:lpstr>Je Ježíš opravdu lepší?</vt:lpstr>
      <vt:lpstr>Prezentace aplikace PowerPoint</vt:lpstr>
      <vt:lpstr>Boží výchova</vt:lpstr>
      <vt:lpstr>Otázky do diskuze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Uhřík</dc:creator>
  <cp:lastModifiedBy>Petr Uhřík</cp:lastModifiedBy>
  <cp:revision>1</cp:revision>
  <dcterms:created xsi:type="dcterms:W3CDTF">2024-01-29T16:03:39Z</dcterms:created>
  <dcterms:modified xsi:type="dcterms:W3CDTF">2024-01-29T21:13:36Z</dcterms:modified>
</cp:coreProperties>
</file>