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7" r:id="rId7"/>
    <p:sldId id="270" r:id="rId8"/>
    <p:sldId id="271" r:id="rId9"/>
    <p:sldId id="272" r:id="rId10"/>
    <p:sldId id="274" r:id="rId11"/>
    <p:sldId id="258" r:id="rId12"/>
    <p:sldId id="276" r:id="rId13"/>
    <p:sldId id="277" r:id="rId14"/>
    <p:sldId id="278" r:id="rId15"/>
    <p:sldId id="279" r:id="rId16"/>
    <p:sldId id="281" r:id="rId17"/>
    <p:sldId id="282" r:id="rId18"/>
    <p:sldId id="283" r:id="rId19"/>
    <p:sldId id="26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10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452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640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190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36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292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53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46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81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60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5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94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8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66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24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2309-6AF5-4E8D-8F6F-CB55FA3143A2}" type="datetimeFigureOut">
              <a:rPr lang="cs-CZ" smtClean="0"/>
              <a:t>26.09.2016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B4DC09-FAED-4907-82FF-40151103F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Hledání Boží cesty pro sbor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238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 fontScale="92500"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2,2)</a:t>
            </a:r>
          </a:p>
          <a:p>
            <a:r>
              <a:rPr lang="cs-CZ" sz="3000" dirty="0" smtClean="0"/>
              <a:t>Proč by lidé měli růst do zralosti v Kristu? (</a:t>
            </a:r>
            <a:r>
              <a:rPr lang="cs-CZ" sz="3000" dirty="0" err="1" smtClean="0"/>
              <a:t>Ef</a:t>
            </a:r>
            <a:r>
              <a:rPr lang="cs-CZ" sz="3000" dirty="0" smtClean="0"/>
              <a:t> 4,13)</a:t>
            </a:r>
          </a:p>
          <a:p>
            <a:r>
              <a:rPr lang="cs-CZ" sz="3000" dirty="0" smtClean="0"/>
              <a:t>Jak sloužíme lidem v jednotlivých etapách růstu? (1K 3,6)</a:t>
            </a:r>
          </a:p>
          <a:p>
            <a:r>
              <a:rPr lang="cs-CZ" sz="3000" dirty="0" smtClean="0"/>
              <a:t>Co </a:t>
            </a:r>
            <a:r>
              <a:rPr lang="cs-CZ" sz="3000" dirty="0" smtClean="0"/>
              <a:t>je jádro poslání církve? (</a:t>
            </a:r>
            <a:r>
              <a:rPr lang="cs-CZ" sz="3000" dirty="0" err="1" smtClean="0"/>
              <a:t>Mt</a:t>
            </a:r>
            <a:r>
              <a:rPr lang="cs-CZ" sz="3000" dirty="0" smtClean="0"/>
              <a:t> 28,18-20)</a:t>
            </a:r>
          </a:p>
          <a:p>
            <a:r>
              <a:rPr lang="cs-CZ" sz="3000" dirty="0" smtClean="0"/>
              <a:t>Jsme vtěleni jako byl ON vtělen? (J 20,21</a:t>
            </a:r>
            <a:r>
              <a:rPr lang="cs-CZ" sz="3000" dirty="0" smtClean="0"/>
              <a:t>)</a:t>
            </a:r>
          </a:p>
          <a:p>
            <a:r>
              <a:rPr lang="cs-CZ" sz="3000" dirty="0" smtClean="0"/>
              <a:t>Dokážeme experimentovat a být kreativní? (</a:t>
            </a:r>
            <a:r>
              <a:rPr lang="cs-CZ" sz="3000" dirty="0" err="1" smtClean="0"/>
              <a:t>Mt</a:t>
            </a:r>
            <a:r>
              <a:rPr lang="cs-CZ" sz="3000" dirty="0" smtClean="0"/>
              <a:t> 25,14-30)</a:t>
            </a:r>
          </a:p>
          <a:p>
            <a:r>
              <a:rPr lang="cs-CZ" sz="3000" dirty="0" smtClean="0"/>
              <a:t>Dovolíme si být Božími spolupracovníky? (</a:t>
            </a:r>
            <a:r>
              <a:rPr lang="cs-CZ" sz="3000" dirty="0" err="1" smtClean="0"/>
              <a:t>Mk</a:t>
            </a:r>
            <a:r>
              <a:rPr lang="cs-CZ" sz="3000" dirty="0" smtClean="0"/>
              <a:t> 16,20)</a:t>
            </a:r>
          </a:p>
          <a:p>
            <a:r>
              <a:rPr lang="cs-CZ" sz="3000" dirty="0" smtClean="0"/>
              <a:t>Pokřtíme ročně průměrně alespoň jednoho člověka na 100 členů, který nevyrostl v církvi? (</a:t>
            </a:r>
            <a:r>
              <a:rPr lang="cs-CZ" sz="3000" dirty="0" err="1" smtClean="0"/>
              <a:t>Mt</a:t>
            </a:r>
            <a:r>
              <a:rPr lang="cs-CZ" sz="3000" dirty="0" smtClean="0"/>
              <a:t> 28,19)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364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6991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r>
              <a:rPr lang="cs-CZ" sz="2800" dirty="0" smtClean="0"/>
              <a:t>Čím se převážně zaměstnávám jako vedoucí sboru? (Sk 6,2)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1033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r>
              <a:rPr lang="cs-CZ" sz="2800" dirty="0" smtClean="0"/>
              <a:t>Čím se převážně zaměstnávám jako vedoucí sboru? (Sk 6,2)</a:t>
            </a:r>
          </a:p>
          <a:p>
            <a:r>
              <a:rPr lang="cs-CZ" sz="2800" dirty="0" smtClean="0"/>
              <a:t>Vedeme cíleně nebo bloumavě? </a:t>
            </a:r>
            <a:r>
              <a:rPr lang="cs-CZ" sz="2800" dirty="0"/>
              <a:t>(</a:t>
            </a:r>
            <a:r>
              <a:rPr lang="cs-CZ" sz="2800" dirty="0" smtClean="0"/>
              <a:t>1K 9,26)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3065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r>
              <a:rPr lang="cs-CZ" sz="2800" dirty="0" smtClean="0"/>
              <a:t>Čím se převážně zaměstnávám jako vedoucí sboru? (Sk 6,2)</a:t>
            </a:r>
          </a:p>
          <a:p>
            <a:r>
              <a:rPr lang="cs-CZ" sz="2800" dirty="0" smtClean="0"/>
              <a:t>Vedeme cíleně nebo bloumavě? </a:t>
            </a:r>
            <a:r>
              <a:rPr lang="cs-CZ" sz="2800" dirty="0"/>
              <a:t>(</a:t>
            </a:r>
            <a:r>
              <a:rPr lang="cs-CZ" sz="2800" dirty="0" smtClean="0"/>
              <a:t>1K 9,26)</a:t>
            </a:r>
          </a:p>
          <a:p>
            <a:r>
              <a:rPr lang="cs-CZ" sz="2800" dirty="0" smtClean="0"/>
              <a:t>Nestala se nám církev cílem? (</a:t>
            </a:r>
            <a:r>
              <a:rPr lang="cs-CZ" sz="2800" dirty="0" err="1" smtClean="0"/>
              <a:t>Zj</a:t>
            </a:r>
            <a:r>
              <a:rPr lang="cs-CZ" sz="2800" dirty="0" smtClean="0"/>
              <a:t> 2,3-4)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56763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r>
              <a:rPr lang="cs-CZ" sz="2800" dirty="0" smtClean="0"/>
              <a:t>Čím se převážně zaměstnávám jako vedoucí sboru? (Sk 6,2)</a:t>
            </a:r>
          </a:p>
          <a:p>
            <a:r>
              <a:rPr lang="cs-CZ" sz="2800" dirty="0" smtClean="0"/>
              <a:t>Vedeme cíleně nebo bloumavě? </a:t>
            </a:r>
            <a:r>
              <a:rPr lang="cs-CZ" sz="2800" dirty="0"/>
              <a:t>(</a:t>
            </a:r>
            <a:r>
              <a:rPr lang="cs-CZ" sz="2800" dirty="0" smtClean="0"/>
              <a:t>1K 9,26)</a:t>
            </a:r>
          </a:p>
          <a:p>
            <a:r>
              <a:rPr lang="cs-CZ" sz="2800" dirty="0" smtClean="0"/>
              <a:t>Nestala se nám církev cílem? (</a:t>
            </a:r>
            <a:r>
              <a:rPr lang="cs-CZ" sz="2800" dirty="0" err="1" smtClean="0"/>
              <a:t>Zj</a:t>
            </a:r>
            <a:r>
              <a:rPr lang="cs-CZ" sz="2800" dirty="0" smtClean="0"/>
              <a:t> 2,3-4)</a:t>
            </a:r>
          </a:p>
          <a:p>
            <a:r>
              <a:rPr lang="cs-CZ" sz="2800" dirty="0" smtClean="0"/>
              <a:t>Jsme ochotni vidět pravdu a něco změnit?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86847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r>
              <a:rPr lang="cs-CZ" sz="2800" dirty="0" smtClean="0"/>
              <a:t>Čím se převážně zaměstnávám jako vedoucí sboru? (Sk 6,2)</a:t>
            </a:r>
          </a:p>
          <a:p>
            <a:r>
              <a:rPr lang="cs-CZ" sz="2800" dirty="0" smtClean="0"/>
              <a:t>Vedeme cíleně nebo bloumavě? </a:t>
            </a:r>
            <a:r>
              <a:rPr lang="cs-CZ" sz="2800" dirty="0"/>
              <a:t>(</a:t>
            </a:r>
            <a:r>
              <a:rPr lang="cs-CZ" sz="2800" dirty="0" smtClean="0"/>
              <a:t>1K 9,26)</a:t>
            </a:r>
          </a:p>
          <a:p>
            <a:r>
              <a:rPr lang="cs-CZ" sz="2800" dirty="0" smtClean="0"/>
              <a:t>Nestala se nám církev cílem? (</a:t>
            </a:r>
            <a:r>
              <a:rPr lang="cs-CZ" sz="2800" dirty="0" err="1" smtClean="0"/>
              <a:t>Zj</a:t>
            </a:r>
            <a:r>
              <a:rPr lang="cs-CZ" sz="2800" dirty="0" smtClean="0"/>
              <a:t> 2,3-4)</a:t>
            </a:r>
          </a:p>
          <a:p>
            <a:r>
              <a:rPr lang="cs-CZ" sz="2800" dirty="0" smtClean="0"/>
              <a:t>Jsme ochotni vidět pravdu a něco změnit?</a:t>
            </a:r>
          </a:p>
          <a:p>
            <a:r>
              <a:rPr lang="cs-CZ" sz="2800" dirty="0" smtClean="0"/>
              <a:t>Klademe ještě dnes na lidi nároky? (L 9,57-62)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38159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r>
              <a:rPr lang="cs-CZ" sz="2800" dirty="0" smtClean="0"/>
              <a:t>Čím se převážně zaměstnávám jako vedoucí sboru? (Sk 6,2)</a:t>
            </a:r>
          </a:p>
          <a:p>
            <a:r>
              <a:rPr lang="cs-CZ" sz="2800" dirty="0" smtClean="0"/>
              <a:t>Vedeme cíleně nebo bloumavě? </a:t>
            </a:r>
            <a:r>
              <a:rPr lang="cs-CZ" sz="2800" dirty="0"/>
              <a:t>(</a:t>
            </a:r>
            <a:r>
              <a:rPr lang="cs-CZ" sz="2800" dirty="0" smtClean="0"/>
              <a:t>1K 9,26)</a:t>
            </a:r>
          </a:p>
          <a:p>
            <a:r>
              <a:rPr lang="cs-CZ" sz="2800" dirty="0" smtClean="0"/>
              <a:t>Nestala se nám církev cílem? (</a:t>
            </a:r>
            <a:r>
              <a:rPr lang="cs-CZ" sz="2800" dirty="0" err="1" smtClean="0"/>
              <a:t>Zj</a:t>
            </a:r>
            <a:r>
              <a:rPr lang="cs-CZ" sz="2800" dirty="0" smtClean="0"/>
              <a:t> 2,3-4)</a:t>
            </a:r>
          </a:p>
          <a:p>
            <a:r>
              <a:rPr lang="cs-CZ" sz="2800" dirty="0" smtClean="0"/>
              <a:t>Jsme ochotni vidět pravdu a něco změnit?</a:t>
            </a:r>
          </a:p>
          <a:p>
            <a:r>
              <a:rPr lang="cs-CZ" sz="2800" dirty="0" smtClean="0"/>
              <a:t>Klademe ještě dnes na lidi nároky? (L 9,57-62)</a:t>
            </a:r>
          </a:p>
          <a:p>
            <a:r>
              <a:rPr lang="cs-CZ" sz="2800" dirty="0" smtClean="0"/>
              <a:t>Nevyhýbáme se apoštolům, prorokům a evangelistům? (</a:t>
            </a:r>
            <a:r>
              <a:rPr lang="cs-CZ" sz="2800" dirty="0" err="1" smtClean="0"/>
              <a:t>Ef</a:t>
            </a:r>
            <a:r>
              <a:rPr lang="cs-CZ" sz="2800" dirty="0" smtClean="0"/>
              <a:t> 4,11)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0559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92480"/>
            <a:ext cx="8596668" cy="688848"/>
          </a:xfrm>
        </p:spPr>
        <p:txBody>
          <a:bodyPr/>
          <a:lstStyle/>
          <a:p>
            <a:pPr algn="ctr"/>
            <a:r>
              <a:rPr lang="cs-CZ" dirty="0" smtClean="0"/>
              <a:t>o vedení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9424"/>
            <a:ext cx="10697802" cy="460857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Nepřevládá </a:t>
            </a:r>
            <a:r>
              <a:rPr lang="cs-CZ" sz="2800" dirty="0"/>
              <a:t>é</a:t>
            </a:r>
            <a:r>
              <a:rPr lang="cs-CZ" sz="2800" dirty="0" smtClean="0"/>
              <a:t>tos stability a jistot? (</a:t>
            </a:r>
            <a:r>
              <a:rPr lang="cs-CZ" sz="2800" dirty="0" err="1" smtClean="0"/>
              <a:t>Mt</a:t>
            </a:r>
            <a:r>
              <a:rPr lang="cs-CZ" sz="2800" dirty="0" smtClean="0"/>
              <a:t> 13,31-32)</a:t>
            </a:r>
          </a:p>
          <a:p>
            <a:r>
              <a:rPr lang="cs-CZ" sz="2800" dirty="0" smtClean="0"/>
              <a:t>Čím se převážně zaměstnávám jako vedoucí sboru? (Sk 6,2)</a:t>
            </a:r>
          </a:p>
          <a:p>
            <a:r>
              <a:rPr lang="cs-CZ" sz="2800" dirty="0" smtClean="0"/>
              <a:t>Vedeme cíleně nebo bloumavě? </a:t>
            </a:r>
            <a:r>
              <a:rPr lang="cs-CZ" sz="2800" dirty="0"/>
              <a:t>(</a:t>
            </a:r>
            <a:r>
              <a:rPr lang="cs-CZ" sz="2800" dirty="0" smtClean="0"/>
              <a:t>1K 9,26)</a:t>
            </a:r>
          </a:p>
          <a:p>
            <a:r>
              <a:rPr lang="cs-CZ" sz="2800" dirty="0" smtClean="0"/>
              <a:t>Nestala se nám církev cílem? (</a:t>
            </a:r>
            <a:r>
              <a:rPr lang="cs-CZ" sz="2800" dirty="0" err="1" smtClean="0"/>
              <a:t>Zj</a:t>
            </a:r>
            <a:r>
              <a:rPr lang="cs-CZ" sz="2800" dirty="0" smtClean="0"/>
              <a:t> 2,3-4)</a:t>
            </a:r>
          </a:p>
          <a:p>
            <a:r>
              <a:rPr lang="cs-CZ" sz="2800" dirty="0" smtClean="0"/>
              <a:t>Jsme ochotni vidět pravdu a něco změnit?</a:t>
            </a:r>
          </a:p>
          <a:p>
            <a:r>
              <a:rPr lang="cs-CZ" sz="2800" dirty="0" smtClean="0"/>
              <a:t>Klademe ještě dnes na lidi nároky? (L 9,57-62)</a:t>
            </a:r>
          </a:p>
          <a:p>
            <a:r>
              <a:rPr lang="cs-CZ" sz="2800" dirty="0" smtClean="0"/>
              <a:t>Nevyhýbáme se apoštolům, prorokům a evangelistům? (</a:t>
            </a:r>
            <a:r>
              <a:rPr lang="cs-CZ" sz="2800" dirty="0" err="1" smtClean="0"/>
              <a:t>Ef</a:t>
            </a:r>
            <a:r>
              <a:rPr lang="cs-CZ" sz="2800" dirty="0" smtClean="0"/>
              <a:t> 4,11)</a:t>
            </a:r>
          </a:p>
          <a:p>
            <a:r>
              <a:rPr lang="cs-CZ" sz="2800" dirty="0" smtClean="0"/>
              <a:t>Učíme se? (</a:t>
            </a:r>
            <a:r>
              <a:rPr lang="cs-CZ" sz="2800" dirty="0" err="1" smtClean="0"/>
              <a:t>Ko</a:t>
            </a:r>
            <a:r>
              <a:rPr lang="cs-CZ" sz="2800" dirty="0" smtClean="0"/>
              <a:t> 3,16)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9202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Hledání Boží cesty pro sbor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1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</a:t>
            </a:r>
            <a:r>
              <a:rPr lang="cs-CZ" sz="3000" dirty="0" smtClean="0"/>
              <a:t>)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408282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</a:t>
            </a:r>
            <a:r>
              <a:rPr lang="cs-CZ" sz="3000" dirty="0" smtClean="0"/>
              <a:t>)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242882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2,2)</a:t>
            </a:r>
          </a:p>
          <a:p>
            <a:r>
              <a:rPr lang="cs-CZ" sz="3000" dirty="0" smtClean="0"/>
              <a:t>Proč by lidé měli růst do zralosti v Kristu? (</a:t>
            </a:r>
            <a:r>
              <a:rPr lang="cs-CZ" sz="3000" dirty="0" err="1" smtClean="0"/>
              <a:t>Ef</a:t>
            </a:r>
            <a:r>
              <a:rPr lang="cs-CZ" sz="3000" dirty="0" smtClean="0"/>
              <a:t> 4,13)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55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2,2)</a:t>
            </a:r>
          </a:p>
          <a:p>
            <a:r>
              <a:rPr lang="cs-CZ" sz="3000" dirty="0" smtClean="0"/>
              <a:t>Proč by lidé měli růst do zralosti v Kristu? (</a:t>
            </a:r>
            <a:r>
              <a:rPr lang="cs-CZ" sz="3000" dirty="0" err="1" smtClean="0"/>
              <a:t>Ef</a:t>
            </a:r>
            <a:r>
              <a:rPr lang="cs-CZ" sz="3000" dirty="0" smtClean="0"/>
              <a:t> 4,13)</a:t>
            </a:r>
          </a:p>
          <a:p>
            <a:r>
              <a:rPr lang="cs-CZ" sz="3000" dirty="0" smtClean="0"/>
              <a:t>Jak sloužíme lidem v jednotlivých etapách růstu? (1K 3,6</a:t>
            </a:r>
            <a:r>
              <a:rPr lang="cs-CZ" sz="3000" dirty="0" smtClean="0"/>
              <a:t>)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33271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2,2)</a:t>
            </a:r>
          </a:p>
          <a:p>
            <a:r>
              <a:rPr lang="cs-CZ" sz="3000" dirty="0" smtClean="0"/>
              <a:t>Proč by lidé měli růst do zralosti v Kristu? (</a:t>
            </a:r>
            <a:r>
              <a:rPr lang="cs-CZ" sz="3000" dirty="0" err="1" smtClean="0"/>
              <a:t>Ef</a:t>
            </a:r>
            <a:r>
              <a:rPr lang="cs-CZ" sz="3000" dirty="0" smtClean="0"/>
              <a:t> 4,13)</a:t>
            </a:r>
          </a:p>
          <a:p>
            <a:r>
              <a:rPr lang="cs-CZ" sz="3000" dirty="0" smtClean="0"/>
              <a:t>Jak sloužíme lidem v jednotlivých etapách růstu? (1K 3,6)</a:t>
            </a:r>
          </a:p>
          <a:p>
            <a:r>
              <a:rPr lang="cs-CZ" sz="3000" dirty="0" smtClean="0"/>
              <a:t>Co </a:t>
            </a:r>
            <a:r>
              <a:rPr lang="cs-CZ" sz="3000" dirty="0" smtClean="0"/>
              <a:t>je jádro poslání církve? (</a:t>
            </a:r>
            <a:r>
              <a:rPr lang="cs-CZ" sz="3000" dirty="0" err="1" smtClean="0"/>
              <a:t>Mt</a:t>
            </a:r>
            <a:r>
              <a:rPr lang="cs-CZ" sz="3000" dirty="0" smtClean="0"/>
              <a:t> 28,18-20)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28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2,2)</a:t>
            </a:r>
          </a:p>
          <a:p>
            <a:r>
              <a:rPr lang="cs-CZ" sz="3000" dirty="0" smtClean="0"/>
              <a:t>Proč by lidé měli růst do zralosti v Kristu? (</a:t>
            </a:r>
            <a:r>
              <a:rPr lang="cs-CZ" sz="3000" dirty="0" err="1" smtClean="0"/>
              <a:t>Ef</a:t>
            </a:r>
            <a:r>
              <a:rPr lang="cs-CZ" sz="3000" dirty="0" smtClean="0"/>
              <a:t> 4,13)</a:t>
            </a:r>
          </a:p>
          <a:p>
            <a:r>
              <a:rPr lang="cs-CZ" sz="3000" dirty="0" smtClean="0"/>
              <a:t>Jak sloužíme lidem v jednotlivých etapách růstu? (1K 3,6)</a:t>
            </a:r>
          </a:p>
          <a:p>
            <a:r>
              <a:rPr lang="cs-CZ" sz="3000" dirty="0" smtClean="0"/>
              <a:t>Co </a:t>
            </a:r>
            <a:r>
              <a:rPr lang="cs-CZ" sz="3000" dirty="0" smtClean="0"/>
              <a:t>je jádro poslání církve? (</a:t>
            </a:r>
            <a:r>
              <a:rPr lang="cs-CZ" sz="3000" dirty="0" err="1" smtClean="0"/>
              <a:t>Mt</a:t>
            </a:r>
            <a:r>
              <a:rPr lang="cs-CZ" sz="3000" dirty="0" smtClean="0"/>
              <a:t> 28,18-20)</a:t>
            </a:r>
          </a:p>
          <a:p>
            <a:r>
              <a:rPr lang="cs-CZ" sz="3000" dirty="0" smtClean="0"/>
              <a:t>Jsme vtěleni jako byl ON vtělen? (J 20,21</a:t>
            </a:r>
            <a:r>
              <a:rPr lang="cs-CZ" sz="3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264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2,2)</a:t>
            </a:r>
          </a:p>
          <a:p>
            <a:r>
              <a:rPr lang="cs-CZ" sz="3000" dirty="0" smtClean="0"/>
              <a:t>Proč by lidé měli růst do zralosti v Kristu? (</a:t>
            </a:r>
            <a:r>
              <a:rPr lang="cs-CZ" sz="3000" dirty="0" err="1" smtClean="0"/>
              <a:t>Ef</a:t>
            </a:r>
            <a:r>
              <a:rPr lang="cs-CZ" sz="3000" dirty="0" smtClean="0"/>
              <a:t> 4,13)</a:t>
            </a:r>
          </a:p>
          <a:p>
            <a:r>
              <a:rPr lang="cs-CZ" sz="3000" dirty="0" smtClean="0"/>
              <a:t>Jak sloužíme lidem v jednotlivých etapách růstu? (1K 3,6)</a:t>
            </a:r>
          </a:p>
          <a:p>
            <a:r>
              <a:rPr lang="cs-CZ" sz="3000" dirty="0" smtClean="0"/>
              <a:t>Co </a:t>
            </a:r>
            <a:r>
              <a:rPr lang="cs-CZ" sz="3000" dirty="0" smtClean="0"/>
              <a:t>je jádro poslání církve? (</a:t>
            </a:r>
            <a:r>
              <a:rPr lang="cs-CZ" sz="3000" dirty="0" err="1" smtClean="0"/>
              <a:t>Mt</a:t>
            </a:r>
            <a:r>
              <a:rPr lang="cs-CZ" sz="3000" dirty="0" smtClean="0"/>
              <a:t> 28,18-20)</a:t>
            </a:r>
          </a:p>
          <a:p>
            <a:r>
              <a:rPr lang="cs-CZ" sz="3000" dirty="0" smtClean="0"/>
              <a:t>Jsme vtěleni jako byl ON vtělen? (J 20,21</a:t>
            </a:r>
            <a:r>
              <a:rPr lang="cs-CZ" sz="3000" dirty="0" smtClean="0"/>
              <a:t>)</a:t>
            </a:r>
          </a:p>
          <a:p>
            <a:r>
              <a:rPr lang="cs-CZ" sz="3000" dirty="0" smtClean="0"/>
              <a:t>Dokážeme experimentovat a být kreativní? (</a:t>
            </a:r>
            <a:r>
              <a:rPr lang="cs-CZ" sz="3000" dirty="0" err="1" smtClean="0"/>
              <a:t>Mt</a:t>
            </a:r>
            <a:r>
              <a:rPr lang="cs-CZ" sz="3000" dirty="0" smtClean="0"/>
              <a:t> 25,14-30)</a:t>
            </a:r>
          </a:p>
        </p:txBody>
      </p:sp>
    </p:spTree>
    <p:extLst>
      <p:ext uri="{BB962C8B-B14F-4D97-AF65-F5344CB8AC3E}">
        <p14:creationId xmlns:p14="http://schemas.microsoft.com/office/powerpoint/2010/main" val="41547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206" y="64008"/>
            <a:ext cx="8596668" cy="606552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Hledání Boží cesty pro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78" y="850392"/>
            <a:ext cx="10076010" cy="600760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Bůh vede svůj lid (</a:t>
            </a:r>
            <a:r>
              <a:rPr lang="cs-CZ" sz="3000" dirty="0" err="1" smtClean="0"/>
              <a:t>Jr</a:t>
            </a:r>
            <a:r>
              <a:rPr lang="cs-CZ" sz="3000" dirty="0" smtClean="0"/>
              <a:t> 31,9)</a:t>
            </a:r>
          </a:p>
          <a:p>
            <a:r>
              <a:rPr lang="cs-CZ" sz="3000" dirty="0" smtClean="0"/>
              <a:t>Jak se děje učednictví ve sboru? (2Tim 2,2)</a:t>
            </a:r>
          </a:p>
          <a:p>
            <a:r>
              <a:rPr lang="cs-CZ" sz="3000" dirty="0" smtClean="0"/>
              <a:t>Proč by lidé měli růst do zralosti v Kristu? (</a:t>
            </a:r>
            <a:r>
              <a:rPr lang="cs-CZ" sz="3000" dirty="0" err="1" smtClean="0"/>
              <a:t>Ef</a:t>
            </a:r>
            <a:r>
              <a:rPr lang="cs-CZ" sz="3000" dirty="0" smtClean="0"/>
              <a:t> 4,13)</a:t>
            </a:r>
          </a:p>
          <a:p>
            <a:r>
              <a:rPr lang="cs-CZ" sz="3000" dirty="0" smtClean="0"/>
              <a:t>Jak sloužíme lidem v jednotlivých etapách růstu? (1K 3,6</a:t>
            </a:r>
            <a:r>
              <a:rPr lang="cs-CZ" sz="3000" dirty="0" smtClean="0"/>
              <a:t>)</a:t>
            </a:r>
          </a:p>
          <a:p>
            <a:r>
              <a:rPr lang="cs-CZ" sz="3000" dirty="0" smtClean="0"/>
              <a:t>Co </a:t>
            </a:r>
            <a:r>
              <a:rPr lang="cs-CZ" sz="3000" dirty="0" smtClean="0"/>
              <a:t>je jádro poslání církve? (</a:t>
            </a:r>
            <a:r>
              <a:rPr lang="cs-CZ" sz="3000" dirty="0" err="1" smtClean="0"/>
              <a:t>Mt</a:t>
            </a:r>
            <a:r>
              <a:rPr lang="cs-CZ" sz="3000" dirty="0" smtClean="0"/>
              <a:t> 28,18-20)</a:t>
            </a:r>
          </a:p>
          <a:p>
            <a:r>
              <a:rPr lang="cs-CZ" sz="3000" dirty="0" smtClean="0"/>
              <a:t>Jsme vtěleni jako byl ON vtělen? (J 20,21</a:t>
            </a:r>
            <a:r>
              <a:rPr lang="cs-CZ" sz="3000" dirty="0" smtClean="0"/>
              <a:t>)</a:t>
            </a:r>
          </a:p>
          <a:p>
            <a:r>
              <a:rPr lang="cs-CZ" sz="3000" dirty="0" smtClean="0"/>
              <a:t>Dokážeme experimentovat a být kreativní? (</a:t>
            </a:r>
            <a:r>
              <a:rPr lang="cs-CZ" sz="3000" dirty="0" err="1" smtClean="0"/>
              <a:t>Mt</a:t>
            </a:r>
            <a:r>
              <a:rPr lang="cs-CZ" sz="3000" dirty="0" smtClean="0"/>
              <a:t> 25,14-30)</a:t>
            </a:r>
          </a:p>
          <a:p>
            <a:r>
              <a:rPr lang="cs-CZ" sz="3000" dirty="0" smtClean="0"/>
              <a:t>Dovolíme si být Božími spolupracovníky? (</a:t>
            </a:r>
            <a:r>
              <a:rPr lang="cs-CZ" sz="3000" dirty="0" err="1" smtClean="0"/>
              <a:t>Mk</a:t>
            </a:r>
            <a:r>
              <a:rPr lang="cs-CZ" sz="3000" dirty="0" smtClean="0"/>
              <a:t> 16,20)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32119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1219</TotalTime>
  <Words>930</Words>
  <Application>Microsoft Office PowerPoint</Application>
  <PresentationFormat>Širokoúhlá obrazovka</PresentationFormat>
  <Paragraphs>100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Faseta</vt:lpstr>
      <vt:lpstr>Hledání Boží cesty pro sbor</vt:lpstr>
      <vt:lpstr>Hledání Boží cesty pro sbor</vt:lpstr>
      <vt:lpstr>Hledání Boží cesty pro sbor</vt:lpstr>
      <vt:lpstr>Hledání Boží cesty pro sbor</vt:lpstr>
      <vt:lpstr>Hledání Boží cesty pro sbor</vt:lpstr>
      <vt:lpstr>Hledání Boží cesty pro sbor</vt:lpstr>
      <vt:lpstr>Hledání Boží cesty pro sbor</vt:lpstr>
      <vt:lpstr>Hledání Boží cesty pro sbor</vt:lpstr>
      <vt:lpstr>Hledání Boží cesty pro sbor</vt:lpstr>
      <vt:lpstr>Hledání Boží cesty pro sbor</vt:lpstr>
      <vt:lpstr>o vedení …</vt:lpstr>
      <vt:lpstr>o vedení …</vt:lpstr>
      <vt:lpstr>o vedení …</vt:lpstr>
      <vt:lpstr>o vedení …</vt:lpstr>
      <vt:lpstr>o vedení …</vt:lpstr>
      <vt:lpstr>o vedení …</vt:lpstr>
      <vt:lpstr>o vedení …</vt:lpstr>
      <vt:lpstr>o vedení …</vt:lpstr>
      <vt:lpstr>Hledání Boží cesty pro sbor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Boží cesty pro sbor</dc:title>
  <dc:creator>Petr Dvořáček</dc:creator>
  <cp:lastModifiedBy>Petr Dvořáček</cp:lastModifiedBy>
  <cp:revision>13</cp:revision>
  <dcterms:created xsi:type="dcterms:W3CDTF">2016-09-22T10:26:21Z</dcterms:created>
  <dcterms:modified xsi:type="dcterms:W3CDTF">2016-09-27T15:33:16Z</dcterms:modified>
</cp:coreProperties>
</file>